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0" r:id="rId1"/>
  </p:sldMasterIdLst>
  <p:notesMasterIdLst>
    <p:notesMasterId r:id="rId22"/>
  </p:notesMasterIdLst>
  <p:sldIdLst>
    <p:sldId id="256" r:id="rId2"/>
    <p:sldId id="259" r:id="rId3"/>
    <p:sldId id="260" r:id="rId4"/>
    <p:sldId id="261" r:id="rId5"/>
    <p:sldId id="262" r:id="rId6"/>
    <p:sldId id="263" r:id="rId7"/>
    <p:sldId id="265" r:id="rId8"/>
    <p:sldId id="267" r:id="rId9"/>
    <p:sldId id="266" r:id="rId10"/>
    <p:sldId id="268" r:id="rId11"/>
    <p:sldId id="269" r:id="rId12"/>
    <p:sldId id="270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lica Ijacic" initials="MI" lastIdx="0" clrIdx="0">
    <p:extLst>
      <p:ext uri="{19B8F6BF-5375-455C-9EA6-DF929625EA0E}">
        <p15:presenceInfo xmlns:p15="http://schemas.microsoft.com/office/powerpoint/2012/main" userId="S-1-5-21-3589280692-4258874769-4183257586-57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ABCA"/>
    <a:srgbClr val="61B1CD"/>
    <a:srgbClr val="B6DBE8"/>
    <a:srgbClr val="8DC3D8"/>
    <a:srgbClr val="8FCDE5"/>
    <a:srgbClr val="ADD6E6"/>
    <a:srgbClr val="ABD3E3"/>
    <a:srgbClr val="FF9900"/>
    <a:srgbClr val="FF99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9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0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23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image" Target="../media/image42.jpg"/><Relationship Id="rId4" Type="http://schemas.microsoft.com/office/2007/relationships/hdphoto" Target="../media/hdphoto5.wdp"/></Relationships>
</file>

<file path=ppt/diagrams/_rels/data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ata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g"/></Relationships>
</file>

<file path=ppt/diagrams/_rels/data7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33.png"/></Relationships>
</file>

<file path=ppt/diagrams/_rels/data8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23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image" Target="../media/image42.jpg"/><Relationship Id="rId4" Type="http://schemas.microsoft.com/office/2007/relationships/hdphoto" Target="../media/hdphoto5.wdp"/></Relationships>
</file>

<file path=ppt/diagrams/_rels/drawing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rawing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g"/></Relationships>
</file>

<file path=ppt/diagrams/_rels/drawing7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33.png"/></Relationships>
</file>

<file path=ppt/diagrams/_rels/drawing8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1790E3-B456-433F-992E-09B7466E054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3F6C68-DE15-4FA8-88D6-1CD8D541180A}">
      <dgm:prSet/>
      <dgm:spPr>
        <a:solidFill>
          <a:srgbClr val="5EABCA">
            <a:alpha val="68000"/>
          </a:srgbClr>
        </a:solidFill>
      </dgm:spPr>
      <dgm:t>
        <a:bodyPr lIns="91440"/>
        <a:lstStyle/>
        <a:p>
          <a:r>
            <a:rPr lang="sr-Latn-BA" dirty="0"/>
            <a:t>  </a:t>
          </a:r>
          <a:r>
            <a:rPr lang="sr-Cyrl-BA" dirty="0"/>
            <a:t>Потребно је искључити уређаје из утичница у случају када нису потребни</a:t>
          </a:r>
          <a:endParaRPr lang="en-US" dirty="0"/>
        </a:p>
      </dgm:t>
    </dgm:pt>
    <dgm:pt modelId="{969ABCA4-B13D-4CDB-85DC-0426CCF6BB94}" type="parTrans" cxnId="{88FC3554-DFB3-4075-BDB4-DD7F7E398644}">
      <dgm:prSet/>
      <dgm:spPr/>
      <dgm:t>
        <a:bodyPr/>
        <a:lstStyle/>
        <a:p>
          <a:endParaRPr lang="en-US"/>
        </a:p>
      </dgm:t>
    </dgm:pt>
    <dgm:pt modelId="{99F157BA-E075-41D7-A2B0-B4C4659C7116}" type="sibTrans" cxnId="{88FC3554-DFB3-4075-BDB4-DD7F7E398644}">
      <dgm:prSet/>
      <dgm:spPr/>
      <dgm:t>
        <a:bodyPr/>
        <a:lstStyle/>
        <a:p>
          <a:endParaRPr lang="en-US"/>
        </a:p>
      </dgm:t>
    </dgm:pt>
    <dgm:pt modelId="{67E9E748-D4AC-4456-93D0-B0FE4685CE8E}" type="pres">
      <dgm:prSet presAssocID="{631790E3-B456-433F-992E-09B7466E0549}" presName="linearFlow" presStyleCnt="0">
        <dgm:presLayoutVars>
          <dgm:dir/>
          <dgm:resizeHandles val="exact"/>
        </dgm:presLayoutVars>
      </dgm:prSet>
      <dgm:spPr/>
    </dgm:pt>
    <dgm:pt modelId="{AB1DC41D-D9BC-48CD-BEF9-4C21F8278A0E}" type="pres">
      <dgm:prSet presAssocID="{373F6C68-DE15-4FA8-88D6-1CD8D541180A}" presName="composite" presStyleCnt="0"/>
      <dgm:spPr/>
    </dgm:pt>
    <dgm:pt modelId="{881E4E19-039A-47EF-A44B-E5701A29DBE4}" type="pres">
      <dgm:prSet presAssocID="{373F6C68-DE15-4FA8-88D6-1CD8D541180A}" presName="imgShp" presStyleLbl="fgImgPlace1" presStyleIdx="0" presStyleCnt="1" custScaleX="97432" custScaleY="97432" custLinFactNeighborX="-27346" custLinFactNeighborY="1892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143" t="-2857" r="7143" b="-2857"/>
          </a:stretch>
        </a:blipFill>
        <a:ln>
          <a:noFill/>
        </a:ln>
      </dgm:spPr>
    </dgm:pt>
    <dgm:pt modelId="{01DC95AE-BD77-415B-AA95-AED07B8155CF}" type="pres">
      <dgm:prSet presAssocID="{373F6C68-DE15-4FA8-88D6-1CD8D541180A}" presName="txShp" presStyleLbl="node1" presStyleIdx="0" presStyleCnt="1" custScaleX="72356" custScaleY="52329" custLinFactNeighborX="2378" custLinFactNeighborY="-736">
        <dgm:presLayoutVars>
          <dgm:bulletEnabled val="1"/>
        </dgm:presLayoutVars>
      </dgm:prSet>
      <dgm:spPr/>
    </dgm:pt>
  </dgm:ptLst>
  <dgm:cxnLst>
    <dgm:cxn modelId="{DA64DD2D-C5FF-46EC-A557-CDA5E385092E}" type="presOf" srcId="{373F6C68-DE15-4FA8-88D6-1CD8D541180A}" destId="{01DC95AE-BD77-415B-AA95-AED07B8155CF}" srcOrd="0" destOrd="0" presId="urn:microsoft.com/office/officeart/2005/8/layout/vList3"/>
    <dgm:cxn modelId="{88FC3554-DFB3-4075-BDB4-DD7F7E398644}" srcId="{631790E3-B456-433F-992E-09B7466E0549}" destId="{373F6C68-DE15-4FA8-88D6-1CD8D541180A}" srcOrd="0" destOrd="0" parTransId="{969ABCA4-B13D-4CDB-85DC-0426CCF6BB94}" sibTransId="{99F157BA-E075-41D7-A2B0-B4C4659C7116}"/>
    <dgm:cxn modelId="{17DB25CF-CAA5-47D5-8F2E-FDDFBB98C881}" type="presOf" srcId="{631790E3-B456-433F-992E-09B7466E0549}" destId="{67E9E748-D4AC-4456-93D0-B0FE4685CE8E}" srcOrd="0" destOrd="0" presId="urn:microsoft.com/office/officeart/2005/8/layout/vList3"/>
    <dgm:cxn modelId="{BD0216C6-1D43-4E51-8D5B-4D9C715AA210}" type="presParOf" srcId="{67E9E748-D4AC-4456-93D0-B0FE4685CE8E}" destId="{AB1DC41D-D9BC-48CD-BEF9-4C21F8278A0E}" srcOrd="0" destOrd="0" presId="urn:microsoft.com/office/officeart/2005/8/layout/vList3"/>
    <dgm:cxn modelId="{5C1D6A77-59E6-4B4F-8E93-E1562D657955}" type="presParOf" srcId="{AB1DC41D-D9BC-48CD-BEF9-4C21F8278A0E}" destId="{881E4E19-039A-47EF-A44B-E5701A29DBE4}" srcOrd="0" destOrd="0" presId="urn:microsoft.com/office/officeart/2005/8/layout/vList3"/>
    <dgm:cxn modelId="{5B9597CC-7DDA-4382-8784-BFBA4DDFC934}" type="presParOf" srcId="{AB1DC41D-D9BC-48CD-BEF9-4C21F8278A0E}" destId="{01DC95AE-BD77-415B-AA95-AED07B8155C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F34718B-967E-46F5-9CF6-1DCD7D9E1EF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4CCB28-E0F7-49D1-A683-83CDF5A185C8}">
      <dgm:prSet custT="1"/>
      <dgm:spPr>
        <a:solidFill>
          <a:srgbClr val="61B1CD"/>
        </a:solidFill>
        <a:ln w="28575">
          <a:solidFill>
            <a:srgbClr val="B6DBE8"/>
          </a:solidFill>
          <a:prstDash val="sysDot"/>
        </a:ln>
      </dgm:spPr>
      <dgm:t>
        <a:bodyPr/>
        <a:lstStyle/>
        <a:p>
          <a:pPr algn="ctr">
            <a:lnSpc>
              <a:spcPct val="100000"/>
            </a:lnSpc>
          </a:pPr>
          <a:r>
            <a:rPr lang="ru-RU" sz="2000" dirty="0">
              <a:latin typeface="Candara" panose="020E0502030303020204" pitchFamily="34" charset="0"/>
            </a:rPr>
            <a:t>Машину за прање посуђа потребно је укључивати само када је максимално напуњена посуђем, с тим да је потребно уредно провјеравати количину соли и хигијену унутрашњости уређаја.</a:t>
          </a:r>
          <a:endParaRPr lang="en-US" sz="2000" dirty="0">
            <a:latin typeface="Candara" panose="020E0502030303020204" pitchFamily="34" charset="0"/>
          </a:endParaRPr>
        </a:p>
      </dgm:t>
    </dgm:pt>
    <dgm:pt modelId="{E05DA44F-F4FF-4C3A-97D0-B263863B80AF}" type="parTrans" cxnId="{BA9B23F4-9367-49B3-8B6A-8ADD7ED0672E}">
      <dgm:prSet/>
      <dgm:spPr/>
      <dgm:t>
        <a:bodyPr/>
        <a:lstStyle/>
        <a:p>
          <a:endParaRPr lang="en-US"/>
        </a:p>
      </dgm:t>
    </dgm:pt>
    <dgm:pt modelId="{E7A68F57-B832-41DF-8ACB-13922E33F8B4}" type="sibTrans" cxnId="{BA9B23F4-9367-49B3-8B6A-8ADD7ED0672E}">
      <dgm:prSet/>
      <dgm:spPr/>
      <dgm:t>
        <a:bodyPr/>
        <a:lstStyle/>
        <a:p>
          <a:endParaRPr lang="en-US"/>
        </a:p>
      </dgm:t>
    </dgm:pt>
    <dgm:pt modelId="{63A88EF6-2423-49F6-BD51-0E0BEF3BFC74}" type="pres">
      <dgm:prSet presAssocID="{FF34718B-967E-46F5-9CF6-1DCD7D9E1EF8}" presName="CompostProcess" presStyleCnt="0">
        <dgm:presLayoutVars>
          <dgm:dir/>
          <dgm:resizeHandles val="exact"/>
        </dgm:presLayoutVars>
      </dgm:prSet>
      <dgm:spPr/>
    </dgm:pt>
    <dgm:pt modelId="{B6BB96D4-A82F-46FC-9C86-FCCBF15840A9}" type="pres">
      <dgm:prSet presAssocID="{FF34718B-967E-46F5-9CF6-1DCD7D9E1EF8}" presName="arrow" presStyleLbl="bgShp" presStyleIdx="0" presStyleCnt="1" custScaleX="117647"/>
      <dgm:spPr>
        <a:solidFill>
          <a:schemeClr val="accent1">
            <a:tint val="40000"/>
            <a:hueOff val="0"/>
            <a:satOff val="0"/>
            <a:lumOff val="0"/>
            <a:alpha val="52000"/>
          </a:schemeClr>
        </a:solidFill>
      </dgm:spPr>
    </dgm:pt>
    <dgm:pt modelId="{64ADB218-D4A6-4CFC-B3F1-986BCCB87112}" type="pres">
      <dgm:prSet presAssocID="{FF34718B-967E-46F5-9CF6-1DCD7D9E1EF8}" presName="linearProcess" presStyleCnt="0"/>
      <dgm:spPr/>
    </dgm:pt>
    <dgm:pt modelId="{D477F878-58ED-4EB4-86CF-2867AF62AECA}" type="pres">
      <dgm:prSet presAssocID="{634CCB28-E0F7-49D1-A683-83CDF5A185C8}" presName="textNode" presStyleLbl="node1" presStyleIdx="0" presStyleCnt="1" custScaleX="89935" custScaleY="91746" custLinFactNeighborX="-7138" custLinFactNeighborY="-2309">
        <dgm:presLayoutVars>
          <dgm:bulletEnabled val="1"/>
        </dgm:presLayoutVars>
      </dgm:prSet>
      <dgm:spPr/>
    </dgm:pt>
  </dgm:ptLst>
  <dgm:cxnLst>
    <dgm:cxn modelId="{E37906C8-A13A-4D7B-BF7C-5CD03149B532}" type="presOf" srcId="{FF34718B-967E-46F5-9CF6-1DCD7D9E1EF8}" destId="{63A88EF6-2423-49F6-BD51-0E0BEF3BFC74}" srcOrd="0" destOrd="0" presId="urn:microsoft.com/office/officeart/2005/8/layout/hProcess9"/>
    <dgm:cxn modelId="{74F885DC-06BF-4901-8599-D2C65BAECE2F}" type="presOf" srcId="{634CCB28-E0F7-49D1-A683-83CDF5A185C8}" destId="{D477F878-58ED-4EB4-86CF-2867AF62AECA}" srcOrd="0" destOrd="0" presId="urn:microsoft.com/office/officeart/2005/8/layout/hProcess9"/>
    <dgm:cxn modelId="{BA9B23F4-9367-49B3-8B6A-8ADD7ED0672E}" srcId="{FF34718B-967E-46F5-9CF6-1DCD7D9E1EF8}" destId="{634CCB28-E0F7-49D1-A683-83CDF5A185C8}" srcOrd="0" destOrd="0" parTransId="{E05DA44F-F4FF-4C3A-97D0-B263863B80AF}" sibTransId="{E7A68F57-B832-41DF-8ACB-13922E33F8B4}"/>
    <dgm:cxn modelId="{E8BB6A24-5B0D-4646-982A-CB8AF7AF71A2}" type="presParOf" srcId="{63A88EF6-2423-49F6-BD51-0E0BEF3BFC74}" destId="{B6BB96D4-A82F-46FC-9C86-FCCBF15840A9}" srcOrd="0" destOrd="0" presId="urn:microsoft.com/office/officeart/2005/8/layout/hProcess9"/>
    <dgm:cxn modelId="{DA06C98B-84B5-4565-9A6B-E38210A4D2A2}" type="presParOf" srcId="{63A88EF6-2423-49F6-BD51-0E0BEF3BFC74}" destId="{64ADB218-D4A6-4CFC-B3F1-986BCCB87112}" srcOrd="1" destOrd="0" presId="urn:microsoft.com/office/officeart/2005/8/layout/hProcess9"/>
    <dgm:cxn modelId="{EA902179-8656-4168-959B-7572A608551A}" type="presParOf" srcId="{64ADB218-D4A6-4CFC-B3F1-986BCCB87112}" destId="{D477F878-58ED-4EB4-86CF-2867AF62AECA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F59F23B-B8F1-41D2-8CCF-FE4D1AAE4916}" type="doc">
      <dgm:prSet loTypeId="urn:microsoft.com/office/officeart/2005/8/layout/radial2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2ACD23-30DA-4D9A-8D32-6223830308D7}" type="pres">
      <dgm:prSet presAssocID="{AF59F23B-B8F1-41D2-8CCF-FE4D1AAE4916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5DCF52F2-C129-4399-AE9C-09F0622E897E}" type="pres">
      <dgm:prSet presAssocID="{AF59F23B-B8F1-41D2-8CCF-FE4D1AAE4916}" presName="cycle" presStyleCnt="0"/>
      <dgm:spPr/>
    </dgm:pt>
  </dgm:ptLst>
  <dgm:cxnLst>
    <dgm:cxn modelId="{29E91801-BA84-4976-AA8F-0888E899C823}" type="presOf" srcId="{AF59F23B-B8F1-41D2-8CCF-FE4D1AAE4916}" destId="{602ACD23-30DA-4D9A-8D32-6223830308D7}" srcOrd="0" destOrd="0" presId="urn:microsoft.com/office/officeart/2005/8/layout/radial2"/>
    <dgm:cxn modelId="{5D9D27B1-59F1-4103-89F4-FF8634ED1A03}" type="presParOf" srcId="{602ACD23-30DA-4D9A-8D32-6223830308D7}" destId="{5DCF52F2-C129-4399-AE9C-09F0622E897E}" srcOrd="0" destOrd="0" presId="urn:microsoft.com/office/officeart/2005/8/layout/radial2"/>
  </dgm:cxnLst>
  <dgm:bg>
    <a:blipFill>
      <a:blip xmlns:r="http://schemas.openxmlformats.org/officeDocument/2006/relationships" r:embed="rId1">
        <a:extLst>
          <a:ext uri="{28A0092B-C50C-407E-A947-70E740481C1C}">
            <a14:useLocalDpi xmlns:a14="http://schemas.microsoft.com/office/drawing/2010/main" val="0"/>
          </a:ext>
        </a:extLst>
      </a:blip>
      <a:stretch>
        <a:fillRect/>
      </a:stretch>
    </a:blipFill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626561F-B3A7-4C9C-BB73-90F784CD52A7}" type="doc">
      <dgm:prSet loTypeId="urn:microsoft.com/office/officeart/2005/8/layout/hierarchy4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A31C6E-33BC-4094-9976-7E003200188F}">
      <dgm:prSet phldrT="[Text]" custT="1"/>
      <dgm:spPr>
        <a:solidFill>
          <a:srgbClr val="8BC4D6"/>
        </a:solidFill>
        <a:effectLst>
          <a:softEdge rad="31750"/>
        </a:effectLst>
      </dgm:spPr>
      <dgm:t>
        <a:bodyPr/>
        <a:lstStyle/>
        <a:p>
          <a:pPr marL="0" algn="ctr" defTabSz="914400" rtl="0" eaLnBrk="1" latinLnBrk="0" hangingPunct="1">
            <a:lnSpc>
              <a:spcPct val="90000"/>
            </a:lnSpc>
            <a:spcBef>
              <a:spcPts val="1000"/>
            </a:spcBef>
          </a:pPr>
          <a:r>
            <a:rPr lang="sr-Cyrl-BA" sz="140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Да би се имало довољно топле воде у бојлеру, а да се не троши много електричне енергије, потребно је </a:t>
          </a:r>
          <a:r>
            <a:rPr lang="sr-Cyrl-BA" sz="140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подесите</a:t>
          </a:r>
          <a:r>
            <a:rPr lang="sr-Cyrl-BA" sz="140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га на температуру између 50 и 60 степени Целзијусових.</a:t>
          </a:r>
          <a:endParaRPr lang="en-US" sz="1400" kern="1200" dirty="0">
            <a:solidFill>
              <a:schemeClr val="accent1">
                <a:lumMod val="75000"/>
              </a:schemeClr>
            </a:solidFill>
            <a:latin typeface="Candara" panose="020E0502030303020204" pitchFamily="34" charset="0"/>
            <a:ea typeface="+mn-ea"/>
            <a:cs typeface="+mn-cs"/>
          </a:endParaRPr>
        </a:p>
      </dgm:t>
    </dgm:pt>
    <dgm:pt modelId="{CE906FAF-B03E-480C-911E-44B5C1CF7944}" type="parTrans" cxnId="{4EF6FD87-BF20-42A6-9624-EB353ABDF42C}">
      <dgm:prSet/>
      <dgm:spPr/>
      <dgm:t>
        <a:bodyPr/>
        <a:lstStyle/>
        <a:p>
          <a:endParaRPr lang="en-US"/>
        </a:p>
      </dgm:t>
    </dgm:pt>
    <dgm:pt modelId="{C6AC47DF-7BD2-47AC-9C8B-7C115E04120E}" type="sibTrans" cxnId="{4EF6FD87-BF20-42A6-9624-EB353ABDF42C}">
      <dgm:prSet/>
      <dgm:spPr/>
      <dgm:t>
        <a:bodyPr/>
        <a:lstStyle/>
        <a:p>
          <a:endParaRPr lang="en-US"/>
        </a:p>
      </dgm:t>
    </dgm:pt>
    <dgm:pt modelId="{9D075026-5A45-4BE1-9C79-ABB059306E0A}">
      <dgm:prSet phldrT="[Text]" custT="1"/>
      <dgm:spPr>
        <a:solidFill>
          <a:srgbClr val="5EABCA"/>
        </a:solidFill>
      </dgm:spPr>
      <dgm:t>
        <a:bodyPr/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BA" sz="1400" kern="1200" dirty="0">
              <a:solidFill>
                <a:srgbClr val="1CADE4">
                  <a:lumMod val="75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Препорука је да се бојлер укључује ноћу када је електрична енергија јефтинија.</a:t>
          </a:r>
          <a:endParaRPr lang="en-US" sz="1400" kern="1200" dirty="0">
            <a:solidFill>
              <a:srgbClr val="1CADE4">
                <a:lumMod val="75000"/>
              </a:srgbClr>
            </a:solidFill>
            <a:latin typeface="Candara" panose="020E0502030303020204" pitchFamily="34" charset="0"/>
            <a:ea typeface="+mn-ea"/>
            <a:cs typeface="+mn-cs"/>
          </a:endParaRPr>
        </a:p>
      </dgm:t>
    </dgm:pt>
    <dgm:pt modelId="{0F6C1080-28A8-4077-8E79-0B89E000B76C}" type="parTrans" cxnId="{3AF10C44-9132-4243-B4D1-D17465035E89}">
      <dgm:prSet/>
      <dgm:spPr/>
      <dgm:t>
        <a:bodyPr/>
        <a:lstStyle/>
        <a:p>
          <a:endParaRPr lang="en-US"/>
        </a:p>
      </dgm:t>
    </dgm:pt>
    <dgm:pt modelId="{BEB37CA9-027B-42FE-BB3D-B4D6633B2FCC}" type="sibTrans" cxnId="{3AF10C44-9132-4243-B4D1-D17465035E89}">
      <dgm:prSet/>
      <dgm:spPr/>
      <dgm:t>
        <a:bodyPr/>
        <a:lstStyle/>
        <a:p>
          <a:endParaRPr lang="en-US"/>
        </a:p>
      </dgm:t>
    </dgm:pt>
    <dgm:pt modelId="{8528479E-B9E8-4B3F-AE39-8C7E648EBC1F}">
      <dgm:prSet phldrT="[Text]" custT="1"/>
      <dgm:spPr>
        <a:solidFill>
          <a:srgbClr val="61B1CD"/>
        </a:solidFill>
      </dgm:spPr>
      <dgm:t>
        <a:bodyPr/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BA" sz="1400" kern="1200" dirty="0">
              <a:solidFill>
                <a:srgbClr val="1CADE4">
                  <a:lumMod val="75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Препорука је да се не купа у кади напуњеној водом, јер за туширање треба много мање топле воде, самим тим и мање електричне енергије.</a:t>
          </a:r>
          <a:endParaRPr lang="en-US" sz="1400" kern="1200" dirty="0">
            <a:solidFill>
              <a:srgbClr val="1CADE4">
                <a:lumMod val="75000"/>
              </a:srgbClr>
            </a:solidFill>
            <a:latin typeface="Candara" panose="020E0502030303020204" pitchFamily="34" charset="0"/>
            <a:ea typeface="+mn-ea"/>
            <a:cs typeface="+mn-cs"/>
          </a:endParaRPr>
        </a:p>
      </dgm:t>
    </dgm:pt>
    <dgm:pt modelId="{29A5A894-E121-4C23-9209-960FDB5DAE3B}" type="parTrans" cxnId="{8831F2A1-F47E-4C3E-9BDB-E066A97ACD7C}">
      <dgm:prSet/>
      <dgm:spPr/>
      <dgm:t>
        <a:bodyPr/>
        <a:lstStyle/>
        <a:p>
          <a:endParaRPr lang="en-US"/>
        </a:p>
      </dgm:t>
    </dgm:pt>
    <dgm:pt modelId="{8D416D7B-8D1E-4AD2-8033-C04D048A4AED}" type="sibTrans" cxnId="{8831F2A1-F47E-4C3E-9BDB-E066A97ACD7C}">
      <dgm:prSet/>
      <dgm:spPr/>
      <dgm:t>
        <a:bodyPr/>
        <a:lstStyle/>
        <a:p>
          <a:endParaRPr lang="en-US"/>
        </a:p>
      </dgm:t>
    </dgm:pt>
    <dgm:pt modelId="{6E769710-4E09-4BF4-9763-A0D7B979F557}">
      <dgm:prSet phldrT="[Text]" custT="1"/>
      <dgm:spPr>
        <a:solidFill>
          <a:srgbClr val="8FCDE5"/>
        </a:solidFill>
      </dgm:spPr>
      <dgm:t>
        <a:bodyPr/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BA" sz="1400" kern="1200" dirty="0">
              <a:solidFill>
                <a:srgbClr val="1CADE4">
                  <a:lumMod val="75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Потребно је ангажовати мајстора да очисти каменац на гријачу, јер каменац повећава потрошњу електричне енергије и изазива кварове бојлера,</a:t>
          </a:r>
          <a:endParaRPr lang="en-US" sz="1400" kern="1200" dirty="0">
            <a:solidFill>
              <a:srgbClr val="1CADE4">
                <a:lumMod val="75000"/>
              </a:srgbClr>
            </a:solidFill>
            <a:latin typeface="Candara" panose="020E0502030303020204" pitchFamily="34" charset="0"/>
            <a:ea typeface="+mn-ea"/>
            <a:cs typeface="+mn-cs"/>
          </a:endParaRPr>
        </a:p>
      </dgm:t>
    </dgm:pt>
    <dgm:pt modelId="{381EC3BD-E7EA-42B3-A357-E14B7F506612}" type="parTrans" cxnId="{9C4A5AD7-8982-44C2-819C-A05F4874A04A}">
      <dgm:prSet/>
      <dgm:spPr/>
      <dgm:t>
        <a:bodyPr/>
        <a:lstStyle/>
        <a:p>
          <a:endParaRPr lang="en-US"/>
        </a:p>
      </dgm:t>
    </dgm:pt>
    <dgm:pt modelId="{1436B7E1-1541-498F-B27E-A131504016EF}" type="sibTrans" cxnId="{9C4A5AD7-8982-44C2-819C-A05F4874A04A}">
      <dgm:prSet/>
      <dgm:spPr/>
      <dgm:t>
        <a:bodyPr/>
        <a:lstStyle/>
        <a:p>
          <a:endParaRPr lang="en-US"/>
        </a:p>
      </dgm:t>
    </dgm:pt>
    <dgm:pt modelId="{5CDF7CA7-86D3-4089-B84C-FA2553E8D0FC}">
      <dgm:prSet phldrT="[Text]" custT="1"/>
      <dgm:spPr>
        <a:solidFill>
          <a:srgbClr val="8BC4D6"/>
        </a:solidFill>
      </dgm:spPr>
      <dgm:t>
        <a:bodyPr/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BA" sz="1400" kern="1200" dirty="0">
              <a:solidFill>
                <a:srgbClr val="1CADE4">
                  <a:lumMod val="75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Потребно је искључивати бојлер када се напушта стан на дуже од један дан.</a:t>
          </a:r>
          <a:endParaRPr lang="en-US" sz="1400" kern="1200" dirty="0">
            <a:solidFill>
              <a:srgbClr val="1CADE4">
                <a:lumMod val="75000"/>
              </a:srgbClr>
            </a:solidFill>
            <a:latin typeface="Candara" panose="020E0502030303020204" pitchFamily="34" charset="0"/>
            <a:ea typeface="+mn-ea"/>
            <a:cs typeface="+mn-cs"/>
          </a:endParaRPr>
        </a:p>
      </dgm:t>
    </dgm:pt>
    <dgm:pt modelId="{F15370BB-94D9-4200-B8BC-5DD781796E01}" type="parTrans" cxnId="{89E932B6-52C9-4768-9EB9-D101BF6CCA91}">
      <dgm:prSet/>
      <dgm:spPr/>
      <dgm:t>
        <a:bodyPr/>
        <a:lstStyle/>
        <a:p>
          <a:endParaRPr lang="en-US"/>
        </a:p>
      </dgm:t>
    </dgm:pt>
    <dgm:pt modelId="{263B1A45-33E8-48F7-BE66-59921F3B6425}" type="sibTrans" cxnId="{89E932B6-52C9-4768-9EB9-D101BF6CCA91}">
      <dgm:prSet/>
      <dgm:spPr/>
      <dgm:t>
        <a:bodyPr/>
        <a:lstStyle/>
        <a:p>
          <a:endParaRPr lang="en-US"/>
        </a:p>
      </dgm:t>
    </dgm:pt>
    <dgm:pt modelId="{7E7FC19F-AF9F-47F0-9EA3-8DA9471E8AAD}">
      <dgm:prSet phldrT="[Text]" custT="1"/>
      <dgm:spPr>
        <a:solidFill>
          <a:srgbClr val="5EABCA"/>
        </a:solidFill>
      </dgm:spPr>
      <dgm:t>
        <a:bodyPr/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BA" sz="1400" kern="1200" dirty="0">
              <a:solidFill>
                <a:srgbClr val="1CADE4">
                  <a:lumMod val="75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Потребно је редовно провјеравати исправност славина за топлу воду. </a:t>
          </a:r>
        </a:p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BA" sz="1400" kern="1200" dirty="0">
              <a:solidFill>
                <a:srgbClr val="1CADE4">
                  <a:lumMod val="75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Цурење топле воде троши енергију за </a:t>
          </a:r>
          <a:r>
            <a:rPr lang="sr-Cyrl-BA" sz="1400" kern="1200" dirty="0" err="1">
              <a:solidFill>
                <a:srgbClr val="1CADE4">
                  <a:lumMod val="75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догриј</a:t>
          </a:r>
          <a:r>
            <a:rPr lang="sr-Latn-BA" sz="1400" kern="1200" dirty="0">
              <a:solidFill>
                <a:srgbClr val="1CADE4">
                  <a:lumMod val="75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a</a:t>
          </a:r>
          <a:r>
            <a:rPr lang="sr-Cyrl-BA" sz="1400" kern="1200" dirty="0" err="1">
              <a:solidFill>
                <a:srgbClr val="1CADE4">
                  <a:lumMod val="75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вање</a:t>
          </a:r>
          <a:r>
            <a:rPr lang="sr-Cyrl-BA" sz="1400" kern="1200" dirty="0">
              <a:solidFill>
                <a:srgbClr val="1CADE4">
                  <a:lumMod val="75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 воде у бојлеру.</a:t>
          </a:r>
          <a:endParaRPr lang="en-US" sz="1400" kern="1200" dirty="0">
            <a:solidFill>
              <a:srgbClr val="1CADE4">
                <a:lumMod val="75000"/>
              </a:srgbClr>
            </a:solidFill>
            <a:latin typeface="Candara" panose="020E0502030303020204" pitchFamily="34" charset="0"/>
            <a:ea typeface="+mn-ea"/>
            <a:cs typeface="+mn-cs"/>
          </a:endParaRPr>
        </a:p>
      </dgm:t>
    </dgm:pt>
    <dgm:pt modelId="{9C12A787-A6AB-483A-BD6E-7C78F61762CC}" type="parTrans" cxnId="{D81B03D6-7D68-4126-B30B-246D7540D0E5}">
      <dgm:prSet/>
      <dgm:spPr/>
      <dgm:t>
        <a:bodyPr/>
        <a:lstStyle/>
        <a:p>
          <a:endParaRPr lang="en-US"/>
        </a:p>
      </dgm:t>
    </dgm:pt>
    <dgm:pt modelId="{E8AE66E9-26C2-4EC3-8DC0-4768F61B5DE6}" type="sibTrans" cxnId="{D81B03D6-7D68-4126-B30B-246D7540D0E5}">
      <dgm:prSet/>
      <dgm:spPr/>
      <dgm:t>
        <a:bodyPr/>
        <a:lstStyle/>
        <a:p>
          <a:endParaRPr lang="en-US"/>
        </a:p>
      </dgm:t>
    </dgm:pt>
    <dgm:pt modelId="{D8521508-B0ED-4537-9912-CA53D4AAA289}" type="pres">
      <dgm:prSet presAssocID="{8626561F-B3A7-4C9C-BB73-90F784CD52A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8FB076C-0989-4EE5-94F0-CE66E2A7655D}" type="pres">
      <dgm:prSet presAssocID="{5BA31C6E-33BC-4094-9976-7E003200188F}" presName="vertOne" presStyleCnt="0"/>
      <dgm:spPr/>
    </dgm:pt>
    <dgm:pt modelId="{7C2A269F-4A74-46F2-A0E8-0F252788956D}" type="pres">
      <dgm:prSet presAssocID="{5BA31C6E-33BC-4094-9976-7E003200188F}" presName="txOne" presStyleLbl="node0" presStyleIdx="0" presStyleCnt="1" custScaleY="54322" custLinFactY="-7592" custLinFactNeighborX="8" custLinFactNeighborY="-100000">
        <dgm:presLayoutVars>
          <dgm:chPref val="3"/>
        </dgm:presLayoutVars>
      </dgm:prSet>
      <dgm:spPr/>
    </dgm:pt>
    <dgm:pt modelId="{035802D5-5F74-41F7-AFBA-AC37FAC4CD31}" type="pres">
      <dgm:prSet presAssocID="{5BA31C6E-33BC-4094-9976-7E003200188F}" presName="parTransOne" presStyleCnt="0"/>
      <dgm:spPr/>
    </dgm:pt>
    <dgm:pt modelId="{116C7EA3-86A1-4256-AF0D-5DB46747C4BF}" type="pres">
      <dgm:prSet presAssocID="{5BA31C6E-33BC-4094-9976-7E003200188F}" presName="horzOne" presStyleCnt="0"/>
      <dgm:spPr/>
    </dgm:pt>
    <dgm:pt modelId="{C6D2518F-B65B-4EF8-9336-EB63CA0EE9D7}" type="pres">
      <dgm:prSet presAssocID="{9D075026-5A45-4BE1-9C79-ABB059306E0A}" presName="vertTwo" presStyleCnt="0"/>
      <dgm:spPr/>
    </dgm:pt>
    <dgm:pt modelId="{5ECB8B51-B976-4875-9F56-72A543DB06B7}" type="pres">
      <dgm:prSet presAssocID="{9D075026-5A45-4BE1-9C79-ABB059306E0A}" presName="txTwo" presStyleLbl="node2" presStyleIdx="0" presStyleCnt="2" custScaleY="53010">
        <dgm:presLayoutVars>
          <dgm:chPref val="3"/>
        </dgm:presLayoutVars>
      </dgm:prSet>
      <dgm:spPr/>
    </dgm:pt>
    <dgm:pt modelId="{1F5D3E5B-92D9-4B48-90D7-E3B6FC5C09C6}" type="pres">
      <dgm:prSet presAssocID="{9D075026-5A45-4BE1-9C79-ABB059306E0A}" presName="parTransTwo" presStyleCnt="0"/>
      <dgm:spPr/>
    </dgm:pt>
    <dgm:pt modelId="{637EB08A-8C95-45EC-9B4E-67C5C9891515}" type="pres">
      <dgm:prSet presAssocID="{9D075026-5A45-4BE1-9C79-ABB059306E0A}" presName="horzTwo" presStyleCnt="0"/>
      <dgm:spPr/>
    </dgm:pt>
    <dgm:pt modelId="{6E526A48-E730-429F-A956-80C5579A98E6}" type="pres">
      <dgm:prSet presAssocID="{8528479E-B9E8-4B3F-AE39-8C7E648EBC1F}" presName="vertThree" presStyleCnt="0"/>
      <dgm:spPr/>
    </dgm:pt>
    <dgm:pt modelId="{72ACC839-85B2-423A-A91E-20FEB7E1F9AD}" type="pres">
      <dgm:prSet presAssocID="{8528479E-B9E8-4B3F-AE39-8C7E648EBC1F}" presName="txThree" presStyleLbl="node3" presStyleIdx="0" presStyleCnt="3" custScaleX="70227" custScaleY="105652" custLinFactNeighborX="-971" custLinFactNeighborY="26371">
        <dgm:presLayoutVars>
          <dgm:chPref val="3"/>
        </dgm:presLayoutVars>
      </dgm:prSet>
      <dgm:spPr/>
    </dgm:pt>
    <dgm:pt modelId="{ACCC823F-039F-4752-93C1-EF0C3689DED9}" type="pres">
      <dgm:prSet presAssocID="{8528479E-B9E8-4B3F-AE39-8C7E648EBC1F}" presName="horzThree" presStyleCnt="0"/>
      <dgm:spPr/>
    </dgm:pt>
    <dgm:pt modelId="{75A29564-1B05-4B69-9FEB-5864BEFD0027}" type="pres">
      <dgm:prSet presAssocID="{8D416D7B-8D1E-4AD2-8033-C04D048A4AED}" presName="sibSpaceThree" presStyleCnt="0"/>
      <dgm:spPr/>
    </dgm:pt>
    <dgm:pt modelId="{B2FF8F9C-4762-495C-8D6C-5664E1CBA920}" type="pres">
      <dgm:prSet presAssocID="{6E769710-4E09-4BF4-9763-A0D7B979F557}" presName="vertThree" presStyleCnt="0"/>
      <dgm:spPr/>
    </dgm:pt>
    <dgm:pt modelId="{F8045B12-7C41-4EC1-AE65-F290D1180452}" type="pres">
      <dgm:prSet presAssocID="{6E769710-4E09-4BF4-9763-A0D7B979F557}" presName="txThree" presStyleLbl="node3" presStyleIdx="1" presStyleCnt="3" custScaleX="81619" custScaleY="104206" custLinFactNeighborX="-135" custLinFactNeighborY="24560">
        <dgm:presLayoutVars>
          <dgm:chPref val="3"/>
        </dgm:presLayoutVars>
      </dgm:prSet>
      <dgm:spPr/>
    </dgm:pt>
    <dgm:pt modelId="{C4C0E520-F693-4385-A08F-0B9029F9718F}" type="pres">
      <dgm:prSet presAssocID="{6E769710-4E09-4BF4-9763-A0D7B979F557}" presName="horzThree" presStyleCnt="0"/>
      <dgm:spPr/>
    </dgm:pt>
    <dgm:pt modelId="{2065BCE9-FA94-49D3-A0EE-7746D17523D7}" type="pres">
      <dgm:prSet presAssocID="{BEB37CA9-027B-42FE-BB3D-B4D6633B2FCC}" presName="sibSpaceTwo" presStyleCnt="0"/>
      <dgm:spPr/>
    </dgm:pt>
    <dgm:pt modelId="{1F8CE128-D173-4462-A272-C1BB888FDB9A}" type="pres">
      <dgm:prSet presAssocID="{5CDF7CA7-86D3-4089-B84C-FA2553E8D0FC}" presName="vertTwo" presStyleCnt="0"/>
      <dgm:spPr/>
    </dgm:pt>
    <dgm:pt modelId="{CEA0C335-8CAB-4AF4-8C71-EFBEA5DEE6CA}" type="pres">
      <dgm:prSet presAssocID="{5CDF7CA7-86D3-4089-B84C-FA2553E8D0FC}" presName="txTwo" presStyleLbl="node2" presStyleIdx="1" presStyleCnt="2" custScaleX="62838" custScaleY="68959">
        <dgm:presLayoutVars>
          <dgm:chPref val="3"/>
        </dgm:presLayoutVars>
      </dgm:prSet>
      <dgm:spPr/>
    </dgm:pt>
    <dgm:pt modelId="{99A6EAC4-B731-4F7C-A882-7B2C8C8E9C1B}" type="pres">
      <dgm:prSet presAssocID="{5CDF7CA7-86D3-4089-B84C-FA2553E8D0FC}" presName="parTransTwo" presStyleCnt="0"/>
      <dgm:spPr/>
    </dgm:pt>
    <dgm:pt modelId="{28011CC2-2CA5-43FF-8218-B3380B06651B}" type="pres">
      <dgm:prSet presAssocID="{5CDF7CA7-86D3-4089-B84C-FA2553E8D0FC}" presName="horzTwo" presStyleCnt="0"/>
      <dgm:spPr/>
    </dgm:pt>
    <dgm:pt modelId="{0E55D6D7-19AE-4A73-8DD5-03AA84AF1B06}" type="pres">
      <dgm:prSet presAssocID="{7E7FC19F-AF9F-47F0-9EA3-8DA9471E8AAD}" presName="vertThree" presStyleCnt="0"/>
      <dgm:spPr/>
    </dgm:pt>
    <dgm:pt modelId="{E6E0F54E-3D95-4DA4-A6F6-50AE8EBD8102}" type="pres">
      <dgm:prSet presAssocID="{7E7FC19F-AF9F-47F0-9EA3-8DA9471E8AAD}" presName="txThree" presStyleLbl="node3" presStyleIdx="2" presStyleCnt="3" custScaleX="75928" custScaleY="95021" custLinFactNeighborX="-4025" custLinFactNeighborY="3282">
        <dgm:presLayoutVars>
          <dgm:chPref val="3"/>
        </dgm:presLayoutVars>
      </dgm:prSet>
      <dgm:spPr/>
    </dgm:pt>
    <dgm:pt modelId="{2ECF5097-7341-4616-BF14-02DEDEC2948F}" type="pres">
      <dgm:prSet presAssocID="{7E7FC19F-AF9F-47F0-9EA3-8DA9471E8AAD}" presName="horzThree" presStyleCnt="0"/>
      <dgm:spPr/>
    </dgm:pt>
  </dgm:ptLst>
  <dgm:cxnLst>
    <dgm:cxn modelId="{3AF10C44-9132-4243-B4D1-D17465035E89}" srcId="{5BA31C6E-33BC-4094-9976-7E003200188F}" destId="{9D075026-5A45-4BE1-9C79-ABB059306E0A}" srcOrd="0" destOrd="0" parTransId="{0F6C1080-28A8-4077-8E79-0B89E000B76C}" sibTransId="{BEB37CA9-027B-42FE-BB3D-B4D6633B2FCC}"/>
    <dgm:cxn modelId="{4EF6FD87-BF20-42A6-9624-EB353ABDF42C}" srcId="{8626561F-B3A7-4C9C-BB73-90F784CD52A7}" destId="{5BA31C6E-33BC-4094-9976-7E003200188F}" srcOrd="0" destOrd="0" parTransId="{CE906FAF-B03E-480C-911E-44B5C1CF7944}" sibTransId="{C6AC47DF-7BD2-47AC-9C8B-7C115E04120E}"/>
    <dgm:cxn modelId="{B676B19E-5732-4C85-80FC-8A7BA3363FB9}" type="presOf" srcId="{8626561F-B3A7-4C9C-BB73-90F784CD52A7}" destId="{D8521508-B0ED-4537-9912-CA53D4AAA289}" srcOrd="0" destOrd="0" presId="urn:microsoft.com/office/officeart/2005/8/layout/hierarchy4"/>
    <dgm:cxn modelId="{8831F2A1-F47E-4C3E-9BDB-E066A97ACD7C}" srcId="{9D075026-5A45-4BE1-9C79-ABB059306E0A}" destId="{8528479E-B9E8-4B3F-AE39-8C7E648EBC1F}" srcOrd="0" destOrd="0" parTransId="{29A5A894-E121-4C23-9209-960FDB5DAE3B}" sibTransId="{8D416D7B-8D1E-4AD2-8033-C04D048A4AED}"/>
    <dgm:cxn modelId="{ABB150A6-6E64-4358-BED6-3FA6FA6C1B47}" type="presOf" srcId="{5CDF7CA7-86D3-4089-B84C-FA2553E8D0FC}" destId="{CEA0C335-8CAB-4AF4-8C71-EFBEA5DEE6CA}" srcOrd="0" destOrd="0" presId="urn:microsoft.com/office/officeart/2005/8/layout/hierarchy4"/>
    <dgm:cxn modelId="{89E932B6-52C9-4768-9EB9-D101BF6CCA91}" srcId="{5BA31C6E-33BC-4094-9976-7E003200188F}" destId="{5CDF7CA7-86D3-4089-B84C-FA2553E8D0FC}" srcOrd="1" destOrd="0" parTransId="{F15370BB-94D9-4200-B8BC-5DD781796E01}" sibTransId="{263B1A45-33E8-48F7-BE66-59921F3B6425}"/>
    <dgm:cxn modelId="{9C4FD8BB-4387-456D-AD9E-1E57E1724422}" type="presOf" srcId="{5BA31C6E-33BC-4094-9976-7E003200188F}" destId="{7C2A269F-4A74-46F2-A0E8-0F252788956D}" srcOrd="0" destOrd="0" presId="urn:microsoft.com/office/officeart/2005/8/layout/hierarchy4"/>
    <dgm:cxn modelId="{099A86C1-AC7B-45D3-9D09-B47D0864A44E}" type="presOf" srcId="{6E769710-4E09-4BF4-9763-A0D7B979F557}" destId="{F8045B12-7C41-4EC1-AE65-F290D1180452}" srcOrd="0" destOrd="0" presId="urn:microsoft.com/office/officeart/2005/8/layout/hierarchy4"/>
    <dgm:cxn modelId="{D81B03D6-7D68-4126-B30B-246D7540D0E5}" srcId="{5CDF7CA7-86D3-4089-B84C-FA2553E8D0FC}" destId="{7E7FC19F-AF9F-47F0-9EA3-8DA9471E8AAD}" srcOrd="0" destOrd="0" parTransId="{9C12A787-A6AB-483A-BD6E-7C78F61762CC}" sibTransId="{E8AE66E9-26C2-4EC3-8DC0-4768F61B5DE6}"/>
    <dgm:cxn modelId="{9C4A5AD7-8982-44C2-819C-A05F4874A04A}" srcId="{9D075026-5A45-4BE1-9C79-ABB059306E0A}" destId="{6E769710-4E09-4BF4-9763-A0D7B979F557}" srcOrd="1" destOrd="0" parTransId="{381EC3BD-E7EA-42B3-A357-E14B7F506612}" sibTransId="{1436B7E1-1541-498F-B27E-A131504016EF}"/>
    <dgm:cxn modelId="{872C94E7-073D-4F25-B812-10B2367FD2E6}" type="presOf" srcId="{9D075026-5A45-4BE1-9C79-ABB059306E0A}" destId="{5ECB8B51-B976-4875-9F56-72A543DB06B7}" srcOrd="0" destOrd="0" presId="urn:microsoft.com/office/officeart/2005/8/layout/hierarchy4"/>
    <dgm:cxn modelId="{68EFF7F2-BAD7-49C2-9365-13766BD31053}" type="presOf" srcId="{7E7FC19F-AF9F-47F0-9EA3-8DA9471E8AAD}" destId="{E6E0F54E-3D95-4DA4-A6F6-50AE8EBD8102}" srcOrd="0" destOrd="0" presId="urn:microsoft.com/office/officeart/2005/8/layout/hierarchy4"/>
    <dgm:cxn modelId="{793A24FF-6C90-4BD1-9A71-89B21AD8E97E}" type="presOf" srcId="{8528479E-B9E8-4B3F-AE39-8C7E648EBC1F}" destId="{72ACC839-85B2-423A-A91E-20FEB7E1F9AD}" srcOrd="0" destOrd="0" presId="urn:microsoft.com/office/officeart/2005/8/layout/hierarchy4"/>
    <dgm:cxn modelId="{9422C8ED-6840-41D3-800E-D181D5E6816F}" type="presParOf" srcId="{D8521508-B0ED-4537-9912-CA53D4AAA289}" destId="{08FB076C-0989-4EE5-94F0-CE66E2A7655D}" srcOrd="0" destOrd="0" presId="urn:microsoft.com/office/officeart/2005/8/layout/hierarchy4"/>
    <dgm:cxn modelId="{E06F958A-33D2-40C5-8875-6679AC9651F0}" type="presParOf" srcId="{08FB076C-0989-4EE5-94F0-CE66E2A7655D}" destId="{7C2A269F-4A74-46F2-A0E8-0F252788956D}" srcOrd="0" destOrd="0" presId="urn:microsoft.com/office/officeart/2005/8/layout/hierarchy4"/>
    <dgm:cxn modelId="{10384000-0844-4DF6-AC5D-1613A01DC31A}" type="presParOf" srcId="{08FB076C-0989-4EE5-94F0-CE66E2A7655D}" destId="{035802D5-5F74-41F7-AFBA-AC37FAC4CD31}" srcOrd="1" destOrd="0" presId="urn:microsoft.com/office/officeart/2005/8/layout/hierarchy4"/>
    <dgm:cxn modelId="{DAF05A81-F410-404B-AD50-BB3118739B51}" type="presParOf" srcId="{08FB076C-0989-4EE5-94F0-CE66E2A7655D}" destId="{116C7EA3-86A1-4256-AF0D-5DB46747C4BF}" srcOrd="2" destOrd="0" presId="urn:microsoft.com/office/officeart/2005/8/layout/hierarchy4"/>
    <dgm:cxn modelId="{AC6EF3BD-C535-41E9-BB41-65FBFCEB8C12}" type="presParOf" srcId="{116C7EA3-86A1-4256-AF0D-5DB46747C4BF}" destId="{C6D2518F-B65B-4EF8-9336-EB63CA0EE9D7}" srcOrd="0" destOrd="0" presId="urn:microsoft.com/office/officeart/2005/8/layout/hierarchy4"/>
    <dgm:cxn modelId="{80631A10-22ED-4DC0-A76C-5C4D86E5AF08}" type="presParOf" srcId="{C6D2518F-B65B-4EF8-9336-EB63CA0EE9D7}" destId="{5ECB8B51-B976-4875-9F56-72A543DB06B7}" srcOrd="0" destOrd="0" presId="urn:microsoft.com/office/officeart/2005/8/layout/hierarchy4"/>
    <dgm:cxn modelId="{ADFD4FCD-901B-4027-933D-6F608AA30DD0}" type="presParOf" srcId="{C6D2518F-B65B-4EF8-9336-EB63CA0EE9D7}" destId="{1F5D3E5B-92D9-4B48-90D7-E3B6FC5C09C6}" srcOrd="1" destOrd="0" presId="urn:microsoft.com/office/officeart/2005/8/layout/hierarchy4"/>
    <dgm:cxn modelId="{41FD9014-6B77-4675-B86F-F2D6502DAEEB}" type="presParOf" srcId="{C6D2518F-B65B-4EF8-9336-EB63CA0EE9D7}" destId="{637EB08A-8C95-45EC-9B4E-67C5C9891515}" srcOrd="2" destOrd="0" presId="urn:microsoft.com/office/officeart/2005/8/layout/hierarchy4"/>
    <dgm:cxn modelId="{BF74B933-7F36-4739-AE27-06BE538D2984}" type="presParOf" srcId="{637EB08A-8C95-45EC-9B4E-67C5C9891515}" destId="{6E526A48-E730-429F-A956-80C5579A98E6}" srcOrd="0" destOrd="0" presId="urn:microsoft.com/office/officeart/2005/8/layout/hierarchy4"/>
    <dgm:cxn modelId="{62CBC992-666D-4754-939B-6ED3B72EE418}" type="presParOf" srcId="{6E526A48-E730-429F-A956-80C5579A98E6}" destId="{72ACC839-85B2-423A-A91E-20FEB7E1F9AD}" srcOrd="0" destOrd="0" presId="urn:microsoft.com/office/officeart/2005/8/layout/hierarchy4"/>
    <dgm:cxn modelId="{2A1AD6C1-D8D7-4BEF-BA34-261538940B5B}" type="presParOf" srcId="{6E526A48-E730-429F-A956-80C5579A98E6}" destId="{ACCC823F-039F-4752-93C1-EF0C3689DED9}" srcOrd="1" destOrd="0" presId="urn:microsoft.com/office/officeart/2005/8/layout/hierarchy4"/>
    <dgm:cxn modelId="{8BCD4B65-6CDA-48EF-B91C-635D96103F16}" type="presParOf" srcId="{637EB08A-8C95-45EC-9B4E-67C5C9891515}" destId="{75A29564-1B05-4B69-9FEB-5864BEFD0027}" srcOrd="1" destOrd="0" presId="urn:microsoft.com/office/officeart/2005/8/layout/hierarchy4"/>
    <dgm:cxn modelId="{27E754A9-4BBF-4B6D-A728-876B6139376F}" type="presParOf" srcId="{637EB08A-8C95-45EC-9B4E-67C5C9891515}" destId="{B2FF8F9C-4762-495C-8D6C-5664E1CBA920}" srcOrd="2" destOrd="0" presId="urn:microsoft.com/office/officeart/2005/8/layout/hierarchy4"/>
    <dgm:cxn modelId="{6471387E-37E0-4373-8F83-885435F45B62}" type="presParOf" srcId="{B2FF8F9C-4762-495C-8D6C-5664E1CBA920}" destId="{F8045B12-7C41-4EC1-AE65-F290D1180452}" srcOrd="0" destOrd="0" presId="urn:microsoft.com/office/officeart/2005/8/layout/hierarchy4"/>
    <dgm:cxn modelId="{E2375124-FE38-45E4-BC38-65269C45027A}" type="presParOf" srcId="{B2FF8F9C-4762-495C-8D6C-5664E1CBA920}" destId="{C4C0E520-F693-4385-A08F-0B9029F9718F}" srcOrd="1" destOrd="0" presId="urn:microsoft.com/office/officeart/2005/8/layout/hierarchy4"/>
    <dgm:cxn modelId="{4B7A72FB-D34D-4D4E-B282-D7101C9A2191}" type="presParOf" srcId="{116C7EA3-86A1-4256-AF0D-5DB46747C4BF}" destId="{2065BCE9-FA94-49D3-A0EE-7746D17523D7}" srcOrd="1" destOrd="0" presId="urn:microsoft.com/office/officeart/2005/8/layout/hierarchy4"/>
    <dgm:cxn modelId="{A23EF0A4-4048-44AB-B343-725B84AF0F4F}" type="presParOf" srcId="{116C7EA3-86A1-4256-AF0D-5DB46747C4BF}" destId="{1F8CE128-D173-4462-A272-C1BB888FDB9A}" srcOrd="2" destOrd="0" presId="urn:microsoft.com/office/officeart/2005/8/layout/hierarchy4"/>
    <dgm:cxn modelId="{58910C28-1AA0-483D-934E-35A136DFF5B3}" type="presParOf" srcId="{1F8CE128-D173-4462-A272-C1BB888FDB9A}" destId="{CEA0C335-8CAB-4AF4-8C71-EFBEA5DEE6CA}" srcOrd="0" destOrd="0" presId="urn:microsoft.com/office/officeart/2005/8/layout/hierarchy4"/>
    <dgm:cxn modelId="{F3D23B02-0D2D-4051-AFF8-1A0A8C778F11}" type="presParOf" srcId="{1F8CE128-D173-4462-A272-C1BB888FDB9A}" destId="{99A6EAC4-B731-4F7C-A882-7B2C8C8E9C1B}" srcOrd="1" destOrd="0" presId="urn:microsoft.com/office/officeart/2005/8/layout/hierarchy4"/>
    <dgm:cxn modelId="{867485EB-F490-4C9C-840B-A1E7705731ED}" type="presParOf" srcId="{1F8CE128-D173-4462-A272-C1BB888FDB9A}" destId="{28011CC2-2CA5-43FF-8218-B3380B06651B}" srcOrd="2" destOrd="0" presId="urn:microsoft.com/office/officeart/2005/8/layout/hierarchy4"/>
    <dgm:cxn modelId="{A1ABAE3B-81E7-4387-AA1D-B9F758F6D4F4}" type="presParOf" srcId="{28011CC2-2CA5-43FF-8218-B3380B06651B}" destId="{0E55D6D7-19AE-4A73-8DD5-03AA84AF1B06}" srcOrd="0" destOrd="0" presId="urn:microsoft.com/office/officeart/2005/8/layout/hierarchy4"/>
    <dgm:cxn modelId="{584F7348-09BA-4B7C-B701-E2570DE5FCD0}" type="presParOf" srcId="{0E55D6D7-19AE-4A73-8DD5-03AA84AF1B06}" destId="{E6E0F54E-3D95-4DA4-A6F6-50AE8EBD8102}" srcOrd="0" destOrd="0" presId="urn:microsoft.com/office/officeart/2005/8/layout/hierarchy4"/>
    <dgm:cxn modelId="{51DA420F-8125-4797-9EEC-2A488C20D40D}" type="presParOf" srcId="{0E55D6D7-19AE-4A73-8DD5-03AA84AF1B06}" destId="{2ECF5097-7341-4616-BF14-02DEDEC2948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F59F23B-B8F1-41D2-8CCF-FE4D1AAE4916}" type="doc">
      <dgm:prSet loTypeId="urn:microsoft.com/office/officeart/2009/layout/ReverseList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591E57-C057-49A7-8700-EFC787787BA8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dgm:style>
      </dgm:prSet>
      <dgm:spPr>
        <a:noFill/>
        <a:ln w="9525" cap="flat" cmpd="sng" algn="ctr">
          <a:solidFill>
            <a:schemeClr val="accent2"/>
          </a:solidFill>
          <a:prstDash val="lgDashDot"/>
          <a:round/>
          <a:headEnd type="none" w="med" len="med"/>
          <a:tailEnd type="none" w="med" len="med"/>
        </a:ln>
      </dgm:spPr>
      <dgm:t>
        <a:bodyPr lIns="457200" tIns="457200" rIns="457200" bIns="182880" anchor="ctr"/>
        <a:lstStyle/>
        <a:p>
          <a:pPr algn="just"/>
          <a:r>
            <a:rPr lang="sr-Cyrl-BA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Проточни бојлери велике снаге, који одједном оптерете кућну инсталацију и електроенергетски систем, велика су опасност и за рачун купца електричне енергије. У складу са могућностима, потребно је проточни бојлер замијенити „класичним“, који акумулира топлу воду која се грије по јефтиној тарифи (нпр. ноћу).</a:t>
          </a:r>
          <a:endParaRPr lang="en-US" dirty="0">
            <a:solidFill>
              <a:schemeClr val="accent1">
                <a:lumMod val="75000"/>
              </a:schemeClr>
            </a:solidFill>
            <a:latin typeface="Candara" panose="020E0502030303020204" pitchFamily="34" charset="0"/>
          </a:endParaRPr>
        </a:p>
      </dgm:t>
    </dgm:pt>
    <dgm:pt modelId="{DEE43028-1757-42EC-92D1-0AE2C0102C71}" type="parTrans" cxnId="{BB8EA800-D3CA-45DD-9FF0-0DD4DB22B11C}">
      <dgm:prSet/>
      <dgm:spPr/>
      <dgm:t>
        <a:bodyPr/>
        <a:lstStyle/>
        <a:p>
          <a:endParaRPr lang="en-US"/>
        </a:p>
      </dgm:t>
    </dgm:pt>
    <dgm:pt modelId="{83632DAE-CE5D-4C31-979B-A9F912C79DA8}" type="sibTrans" cxnId="{BB8EA800-D3CA-45DD-9FF0-0DD4DB22B11C}">
      <dgm:prSet/>
      <dgm:spPr/>
      <dgm:t>
        <a:bodyPr/>
        <a:lstStyle/>
        <a:p>
          <a:endParaRPr lang="en-US"/>
        </a:p>
      </dgm:t>
    </dgm:pt>
    <dgm:pt modelId="{6173C536-86D2-4ECF-ABD4-2DB285B1F7FB}" type="pres">
      <dgm:prSet presAssocID="{AF59F23B-B8F1-41D2-8CCF-FE4D1AAE4916}" presName="Name0" presStyleCnt="0">
        <dgm:presLayoutVars>
          <dgm:chMax val="2"/>
          <dgm:chPref val="2"/>
          <dgm:animLvl val="lvl"/>
        </dgm:presLayoutVars>
      </dgm:prSet>
      <dgm:spPr/>
    </dgm:pt>
    <dgm:pt modelId="{8E6372D5-7EAF-4A42-A6CB-37A37AAE5EBA}" type="pres">
      <dgm:prSet presAssocID="{AF59F23B-B8F1-41D2-8CCF-FE4D1AAE4916}" presName="LeftText" presStyleLbl="revTx" presStyleIdx="0" presStyleCnt="0">
        <dgm:presLayoutVars>
          <dgm:bulletEnabled val="1"/>
        </dgm:presLayoutVars>
      </dgm:prSet>
      <dgm:spPr/>
    </dgm:pt>
    <dgm:pt modelId="{A2B91E15-A8A4-41D0-BEBF-FF03042FDAB3}" type="pres">
      <dgm:prSet presAssocID="{AF59F23B-B8F1-41D2-8CCF-FE4D1AAE4916}" presName="LeftNode" presStyleLbl="bgImgPlace1" presStyleIdx="0" presStyleCnt="1" custScaleX="207672" custScaleY="53775" custLinFactNeighborX="60023" custLinFactNeighborY="2258">
        <dgm:presLayoutVars>
          <dgm:chMax val="2"/>
          <dgm:chPref val="2"/>
        </dgm:presLayoutVars>
      </dgm:prSet>
      <dgm:spPr/>
    </dgm:pt>
  </dgm:ptLst>
  <dgm:cxnLst>
    <dgm:cxn modelId="{BB8EA800-D3CA-45DD-9FF0-0DD4DB22B11C}" srcId="{AF59F23B-B8F1-41D2-8CCF-FE4D1AAE4916}" destId="{22591E57-C057-49A7-8700-EFC787787BA8}" srcOrd="0" destOrd="0" parTransId="{DEE43028-1757-42EC-92D1-0AE2C0102C71}" sibTransId="{83632DAE-CE5D-4C31-979B-A9F912C79DA8}"/>
    <dgm:cxn modelId="{E77D680A-EF0E-48B0-B79A-4D27D01A3D27}" type="presOf" srcId="{22591E57-C057-49A7-8700-EFC787787BA8}" destId="{8E6372D5-7EAF-4A42-A6CB-37A37AAE5EBA}" srcOrd="0" destOrd="0" presId="urn:microsoft.com/office/officeart/2009/layout/ReverseList"/>
    <dgm:cxn modelId="{E8EF3965-F216-4BB6-85F3-9FB8956E8CF6}" type="presOf" srcId="{22591E57-C057-49A7-8700-EFC787787BA8}" destId="{A2B91E15-A8A4-41D0-BEBF-FF03042FDAB3}" srcOrd="1" destOrd="0" presId="urn:microsoft.com/office/officeart/2009/layout/ReverseList"/>
    <dgm:cxn modelId="{C663A768-0C0B-486B-93F5-E7B5BFBB5D58}" type="presOf" srcId="{AF59F23B-B8F1-41D2-8CCF-FE4D1AAE4916}" destId="{6173C536-86D2-4ECF-ABD4-2DB285B1F7FB}" srcOrd="0" destOrd="0" presId="urn:microsoft.com/office/officeart/2009/layout/ReverseList"/>
    <dgm:cxn modelId="{0CF36B4D-9DB2-4CC8-BA2A-ECBAD73301D0}" type="presParOf" srcId="{6173C536-86D2-4ECF-ABD4-2DB285B1F7FB}" destId="{8E6372D5-7EAF-4A42-A6CB-37A37AAE5EBA}" srcOrd="0" destOrd="0" presId="urn:microsoft.com/office/officeart/2009/layout/ReverseList"/>
    <dgm:cxn modelId="{49FC7B21-B7E1-4953-8EC9-23AD546A012E}" type="presParOf" srcId="{6173C536-86D2-4ECF-ABD4-2DB285B1F7FB}" destId="{A2B91E15-A8A4-41D0-BEBF-FF03042FDAB3}" srcOrd="1" destOrd="0" presId="urn:microsoft.com/office/officeart/2009/layout/Reverse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932C3C9-D535-450A-9091-62E27566932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D0FD25-D1D8-44BF-AE13-E6D4B346D434}">
      <dgm:prSet custT="1"/>
      <dgm:spPr>
        <a:gradFill flip="none" rotWithShape="0">
          <a:gsLst>
            <a:gs pos="0">
              <a:srgbClr val="5EABCA">
                <a:shade val="30000"/>
                <a:satMod val="115000"/>
                <a:alpha val="42000"/>
              </a:srgbClr>
            </a:gs>
            <a:gs pos="50000">
              <a:srgbClr val="5EABCA">
                <a:shade val="67500"/>
                <a:satMod val="115000"/>
                <a:alpha val="42000"/>
              </a:srgbClr>
            </a:gs>
            <a:gs pos="100000">
              <a:srgbClr val="5EABCA">
                <a:shade val="100000"/>
                <a:satMod val="115000"/>
                <a:alpha val="87000"/>
              </a:srgbClr>
            </a:gs>
          </a:gsLst>
          <a:lin ang="5400000" scaled="1"/>
          <a:tileRect/>
        </a:gradFill>
        <a:ln>
          <a:noFill/>
          <a:prstDash val="lgDash"/>
        </a:ln>
      </dgm:spPr>
      <dgm:t>
        <a:bodyPr lIns="0" tIns="0" rIns="0" bIns="0" anchor="ctr" anchorCtr="1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Фрижидер</a:t>
          </a:r>
          <a:r>
            <a:rPr lang="en-US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најефикасније</a:t>
          </a:r>
          <a:r>
            <a:rPr lang="en-US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ради</a:t>
          </a:r>
          <a:r>
            <a:rPr lang="en-US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ако</a:t>
          </a:r>
          <a:r>
            <a:rPr lang="en-US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је</a:t>
          </a:r>
          <a:r>
            <a:rPr lang="en-US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температура</a:t>
          </a:r>
          <a:r>
            <a:rPr lang="en-US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подешена</a:t>
          </a:r>
          <a:r>
            <a:rPr lang="en-US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између</a:t>
          </a:r>
          <a:r>
            <a:rPr lang="en-US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три</a:t>
          </a:r>
          <a:r>
            <a:rPr lang="en-US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и </a:t>
          </a: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пет</a:t>
          </a:r>
          <a:r>
            <a:rPr lang="en-US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степени</a:t>
          </a:r>
          <a:r>
            <a:rPr lang="en-US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Целзијусових</a:t>
          </a:r>
          <a:r>
            <a:rPr lang="sr-Cyrl-BA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.</a:t>
          </a:r>
          <a:endParaRPr lang="en-US" sz="2000" b="1" i="0" kern="1200" dirty="0">
            <a:solidFill>
              <a:schemeClr val="accent1">
                <a:lumMod val="75000"/>
              </a:schemeClr>
            </a:solidFill>
            <a:latin typeface="Candara" panose="020E0502030303020204" pitchFamily="34" charset="0"/>
            <a:ea typeface="+mn-ea"/>
            <a:cs typeface="+mn-cs"/>
          </a:endParaRPr>
        </a:p>
      </dgm:t>
    </dgm:pt>
    <dgm:pt modelId="{2907AF14-958C-45A5-B220-83C317D4FDB6}" type="parTrans" cxnId="{E8A45426-ACE6-49DD-A106-EFF121F8BD8B}">
      <dgm:prSet/>
      <dgm:spPr/>
      <dgm:t>
        <a:bodyPr/>
        <a:lstStyle/>
        <a:p>
          <a:endParaRPr lang="en-US"/>
        </a:p>
      </dgm:t>
    </dgm:pt>
    <dgm:pt modelId="{89B5E46C-998A-4EFF-8FF5-3686246F15CC}" type="sibTrans" cxnId="{E8A45426-ACE6-49DD-A106-EFF121F8BD8B}">
      <dgm:prSet/>
      <dgm:spPr/>
      <dgm:t>
        <a:bodyPr/>
        <a:lstStyle/>
        <a:p>
          <a:endParaRPr lang="en-US"/>
        </a:p>
      </dgm:t>
    </dgm:pt>
    <dgm:pt modelId="{96E496C6-DFB5-4883-B7B3-F53F2B33C3CE}">
      <dgm:prSet custT="1"/>
      <dgm:spPr>
        <a:solidFill>
          <a:srgbClr val="8FCDE5"/>
        </a:solidFill>
        <a:ln>
          <a:noFill/>
          <a:prstDash val="sysDot"/>
        </a:ln>
      </dgm:spPr>
      <dgm:t>
        <a:bodyPr lIns="0" tIns="0" rIns="0" bIns="0"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Не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постављат</a:t>
          </a:r>
          <a:r>
            <a:rPr lang="sr-Cyrl-BA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и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фрижидер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или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замрзивач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поред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 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извора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топлоте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-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пећи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,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радијатора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,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шпорета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.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Расхладном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уређају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ће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, у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том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случају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,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требати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много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више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времена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да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постигне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радну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температур</a:t>
          </a:r>
          <a:r>
            <a:rPr lang="sr-Cyrl-BA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у.</a:t>
          </a:r>
          <a:endParaRPr lang="en-US" sz="1800" b="1" dirty="0">
            <a:solidFill>
              <a:schemeClr val="accent1">
                <a:lumMod val="75000"/>
              </a:schemeClr>
            </a:solidFill>
            <a:latin typeface="Candara" panose="020E0502030303020204" pitchFamily="34" charset="0"/>
          </a:endParaRPr>
        </a:p>
      </dgm:t>
    </dgm:pt>
    <dgm:pt modelId="{58CE2000-050F-403C-8B4F-7D61BE0FA8DC}" type="parTrans" cxnId="{894989DE-E0C1-43C0-B433-D692CCA548AA}">
      <dgm:prSet/>
      <dgm:spPr/>
      <dgm:t>
        <a:bodyPr/>
        <a:lstStyle/>
        <a:p>
          <a:endParaRPr lang="en-US"/>
        </a:p>
      </dgm:t>
    </dgm:pt>
    <dgm:pt modelId="{7E8F372C-E605-439D-9047-F22E25446EEB}" type="sibTrans" cxnId="{894989DE-E0C1-43C0-B433-D692CCA548AA}">
      <dgm:prSet/>
      <dgm:spPr/>
      <dgm:t>
        <a:bodyPr/>
        <a:lstStyle/>
        <a:p>
          <a:endParaRPr lang="en-US"/>
        </a:p>
      </dgm:t>
    </dgm:pt>
    <dgm:pt modelId="{0E03F0C9-9E6C-44BD-ADDF-CFEB2549614C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8DC3D8">
            <a:alpha val="50000"/>
          </a:srgbClr>
        </a:solidFill>
        <a:ln>
          <a:noFill/>
          <a:headEnd type="none" w="med" len="med"/>
          <a:tailEnd type="none" w="med" len="med"/>
        </a:ln>
      </dgm:spPr>
      <dgm:t>
        <a:bodyPr lIns="0" tIns="0" rIns="0" bIns="0"/>
        <a:lstStyle/>
        <a:p>
          <a:pPr algn="ctr">
            <a:lnSpc>
              <a:spcPct val="100000"/>
            </a:lnSpc>
            <a:buSzPts val="1000"/>
            <a:buFont typeface="Symbol" panose="05050102010706020507" pitchFamily="18" charset="2"/>
            <a:buChar char=""/>
          </a:pPr>
          <a:r>
            <a:rPr lang="sr-Cyrl-BA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Потребно је р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едовно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уклањат</a:t>
          </a:r>
          <a:r>
            <a:rPr lang="sr-Cyrl-BA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и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наслаге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леда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– </a:t>
          </a:r>
          <a:r>
            <a:rPr lang="sr-Cyrl-BA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на тај начин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sr-Cyrl-BA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се врши у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штед</a:t>
          </a:r>
          <a:r>
            <a:rPr lang="sr-Cyrl-BA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а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енергиј</a:t>
          </a:r>
          <a:r>
            <a:rPr lang="sr-Cyrl-BA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е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и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продужава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в</a:t>
          </a:r>
          <a:r>
            <a:rPr lang="sr-Cyrl-BA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иј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ек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трајања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расхладног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уређаја</a:t>
          </a:r>
          <a:r>
            <a:rPr lang="en-US" sz="18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.</a:t>
          </a:r>
        </a:p>
      </dgm:t>
    </dgm:pt>
    <dgm:pt modelId="{D1000190-AB81-484F-B39C-09D645760442}" type="parTrans" cxnId="{FDB8539B-5CEE-4CE4-A2E2-87DB1FBFE29A}">
      <dgm:prSet/>
      <dgm:spPr/>
      <dgm:t>
        <a:bodyPr/>
        <a:lstStyle/>
        <a:p>
          <a:endParaRPr lang="en-US"/>
        </a:p>
      </dgm:t>
    </dgm:pt>
    <dgm:pt modelId="{D90EAE83-FE39-44DC-99BD-A771BC3F5D11}" type="sibTrans" cxnId="{FDB8539B-5CEE-4CE4-A2E2-87DB1FBFE29A}">
      <dgm:prSet/>
      <dgm:spPr/>
      <dgm:t>
        <a:bodyPr/>
        <a:lstStyle/>
        <a:p>
          <a:endParaRPr lang="en-US"/>
        </a:p>
      </dgm:t>
    </dgm:pt>
    <dgm:pt modelId="{E73FD61F-5299-49C9-A120-8D5BD9C27052}" type="pres">
      <dgm:prSet presAssocID="{F932C3C9-D535-450A-9091-62E275669323}" presName="diagram" presStyleCnt="0">
        <dgm:presLayoutVars>
          <dgm:dir/>
          <dgm:resizeHandles val="exact"/>
        </dgm:presLayoutVars>
      </dgm:prSet>
      <dgm:spPr/>
    </dgm:pt>
    <dgm:pt modelId="{E7849D83-B43A-4270-9D02-EC4ACA5D178A}" type="pres">
      <dgm:prSet presAssocID="{DED0FD25-D1D8-44BF-AE13-E6D4B346D434}" presName="node" presStyleLbl="node1" presStyleIdx="0" presStyleCnt="3" custScaleX="194494" custScaleY="321805" custLinFactX="100000" custLinFactNeighborX="105913" custLinFactNeighborY="59241">
        <dgm:presLayoutVars>
          <dgm:bulletEnabled val="1"/>
        </dgm:presLayoutVars>
      </dgm:prSet>
      <dgm:spPr>
        <a:prstGeom prst="ellipse">
          <a:avLst/>
        </a:prstGeom>
      </dgm:spPr>
    </dgm:pt>
    <dgm:pt modelId="{32B127D6-51B5-4C55-8497-6CEA8168C50F}" type="pres">
      <dgm:prSet presAssocID="{89B5E46C-998A-4EFF-8FF5-3686246F15CC}" presName="sibTrans" presStyleCnt="0"/>
      <dgm:spPr/>
    </dgm:pt>
    <dgm:pt modelId="{E97BEEBC-8164-44B4-AB7B-ADB9F6B86496}" type="pres">
      <dgm:prSet presAssocID="{96E496C6-DFB5-4883-B7B3-F53F2B33C3CE}" presName="node" presStyleLbl="node1" presStyleIdx="1" presStyleCnt="3" custScaleX="173529" custScaleY="259966" custLinFactX="41190" custLinFactNeighborX="100000" custLinFactNeighborY="-80476">
        <dgm:presLayoutVars>
          <dgm:bulletEnabled val="1"/>
        </dgm:presLayoutVars>
      </dgm:prSet>
      <dgm:spPr>
        <a:prstGeom prst="ellipse">
          <a:avLst/>
        </a:prstGeom>
      </dgm:spPr>
    </dgm:pt>
    <dgm:pt modelId="{8C2854A9-7B45-4C2E-8B25-0DA14138DFAB}" type="pres">
      <dgm:prSet presAssocID="{7E8F372C-E605-439D-9047-F22E25446EEB}" presName="sibTrans" presStyleCnt="0"/>
      <dgm:spPr/>
    </dgm:pt>
    <dgm:pt modelId="{E4D743E8-3B5F-4361-BE36-E49E76BA8CE4}" type="pres">
      <dgm:prSet presAssocID="{0E03F0C9-9E6C-44BD-ADDF-CFEB2549614C}" presName="node" presStyleLbl="node1" presStyleIdx="2" presStyleCnt="3" custScaleX="164634" custScaleY="197082" custLinFactX="-100000" custLinFactY="-13818" custLinFactNeighborX="-159328" custLinFactNeighborY="-100000">
        <dgm:presLayoutVars>
          <dgm:bulletEnabled val="1"/>
        </dgm:presLayoutVars>
      </dgm:prSet>
      <dgm:spPr>
        <a:prstGeom prst="ellipse">
          <a:avLst/>
        </a:prstGeom>
      </dgm:spPr>
    </dgm:pt>
  </dgm:ptLst>
  <dgm:cxnLst>
    <dgm:cxn modelId="{F3F18702-857B-4A0E-A18A-2989494D1C8D}" type="presOf" srcId="{F932C3C9-D535-450A-9091-62E275669323}" destId="{E73FD61F-5299-49C9-A120-8D5BD9C27052}" srcOrd="0" destOrd="0" presId="urn:microsoft.com/office/officeart/2005/8/layout/default"/>
    <dgm:cxn modelId="{7A52E008-5034-4D3B-BB6F-867D4092DEC6}" type="presOf" srcId="{DED0FD25-D1D8-44BF-AE13-E6D4B346D434}" destId="{E7849D83-B43A-4270-9D02-EC4ACA5D178A}" srcOrd="0" destOrd="0" presId="urn:microsoft.com/office/officeart/2005/8/layout/default"/>
    <dgm:cxn modelId="{B7B4B60F-2F32-4E73-B4EE-6C0F83CEBE25}" type="presOf" srcId="{0E03F0C9-9E6C-44BD-ADDF-CFEB2549614C}" destId="{E4D743E8-3B5F-4361-BE36-E49E76BA8CE4}" srcOrd="0" destOrd="0" presId="urn:microsoft.com/office/officeart/2005/8/layout/default"/>
    <dgm:cxn modelId="{E8A45426-ACE6-49DD-A106-EFF121F8BD8B}" srcId="{F932C3C9-D535-450A-9091-62E275669323}" destId="{DED0FD25-D1D8-44BF-AE13-E6D4B346D434}" srcOrd="0" destOrd="0" parTransId="{2907AF14-958C-45A5-B220-83C317D4FDB6}" sibTransId="{89B5E46C-998A-4EFF-8FF5-3686246F15CC}"/>
    <dgm:cxn modelId="{285CDE80-DFD1-4E42-8992-7449FE29EF90}" type="presOf" srcId="{96E496C6-DFB5-4883-B7B3-F53F2B33C3CE}" destId="{E97BEEBC-8164-44B4-AB7B-ADB9F6B86496}" srcOrd="0" destOrd="0" presId="urn:microsoft.com/office/officeart/2005/8/layout/default"/>
    <dgm:cxn modelId="{FDB8539B-5CEE-4CE4-A2E2-87DB1FBFE29A}" srcId="{F932C3C9-D535-450A-9091-62E275669323}" destId="{0E03F0C9-9E6C-44BD-ADDF-CFEB2549614C}" srcOrd="2" destOrd="0" parTransId="{D1000190-AB81-484F-B39C-09D645760442}" sibTransId="{D90EAE83-FE39-44DC-99BD-A771BC3F5D11}"/>
    <dgm:cxn modelId="{894989DE-E0C1-43C0-B433-D692CCA548AA}" srcId="{F932C3C9-D535-450A-9091-62E275669323}" destId="{96E496C6-DFB5-4883-B7B3-F53F2B33C3CE}" srcOrd="1" destOrd="0" parTransId="{58CE2000-050F-403C-8B4F-7D61BE0FA8DC}" sibTransId="{7E8F372C-E605-439D-9047-F22E25446EEB}"/>
    <dgm:cxn modelId="{A500E3A0-5438-441E-AEC3-54BA57F2B8E7}" type="presParOf" srcId="{E73FD61F-5299-49C9-A120-8D5BD9C27052}" destId="{E7849D83-B43A-4270-9D02-EC4ACA5D178A}" srcOrd="0" destOrd="0" presId="urn:microsoft.com/office/officeart/2005/8/layout/default"/>
    <dgm:cxn modelId="{ED9F6E18-E775-4FAB-86D0-401D4D888A22}" type="presParOf" srcId="{E73FD61F-5299-49C9-A120-8D5BD9C27052}" destId="{32B127D6-51B5-4C55-8497-6CEA8168C50F}" srcOrd="1" destOrd="0" presId="urn:microsoft.com/office/officeart/2005/8/layout/default"/>
    <dgm:cxn modelId="{936A17CA-92A5-44AF-A73C-036813AE7E67}" type="presParOf" srcId="{E73FD61F-5299-49C9-A120-8D5BD9C27052}" destId="{E97BEEBC-8164-44B4-AB7B-ADB9F6B86496}" srcOrd="2" destOrd="0" presId="urn:microsoft.com/office/officeart/2005/8/layout/default"/>
    <dgm:cxn modelId="{B01B25A3-32D0-4FAF-94E1-CEF02F5F2412}" type="presParOf" srcId="{E73FD61F-5299-49C9-A120-8D5BD9C27052}" destId="{8C2854A9-7B45-4C2E-8B25-0DA14138DFAB}" srcOrd="3" destOrd="0" presId="urn:microsoft.com/office/officeart/2005/8/layout/default"/>
    <dgm:cxn modelId="{BCF5CFD9-3E74-476A-A6BD-3A0C2649EABF}" type="presParOf" srcId="{E73FD61F-5299-49C9-A120-8D5BD9C27052}" destId="{E4D743E8-3B5F-4361-BE36-E49E76BA8CE4}" srcOrd="4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4BE47BA-6554-4181-8DB8-EE75B451AC98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C8AD13-F0D8-48C8-990C-B345F86E8D81}">
      <dgm:prSet phldrT="[Text]" custT="1"/>
      <dgm:spPr>
        <a:solidFill>
          <a:srgbClr val="61B1CD"/>
        </a:solidFill>
        <a:ln>
          <a:noFill/>
        </a:ln>
      </dgm:spPr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sr-Cyrl-BA" sz="2000" dirty="0">
              <a:latin typeface="Candara" panose="020E0502030303020204" pitchFamily="34" charset="0"/>
            </a:rPr>
            <a:t>Потребно је о</a:t>
          </a:r>
          <a:r>
            <a:rPr lang="en-US" sz="2000" dirty="0" err="1">
              <a:latin typeface="Candara" panose="020E0502030303020204" pitchFamily="34" charset="0"/>
            </a:rPr>
            <a:t>бри</a:t>
          </a:r>
          <a:r>
            <a:rPr lang="sr-Cyrl-BA" sz="2000" dirty="0">
              <a:latin typeface="Candara" panose="020E0502030303020204" pitchFamily="34" charset="0"/>
            </a:rPr>
            <a:t>сати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водене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капи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са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флаша</a:t>
          </a:r>
          <a:r>
            <a:rPr lang="en-US" sz="2000" dirty="0">
              <a:latin typeface="Candara" panose="020E0502030303020204" pitchFamily="34" charset="0"/>
            </a:rPr>
            <a:t> и </a:t>
          </a:r>
          <a:r>
            <a:rPr lang="en-US" sz="2000" dirty="0" err="1">
              <a:latin typeface="Candara" panose="020E0502030303020204" pitchFamily="34" charset="0"/>
            </a:rPr>
            <a:t>посуда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пр</a:t>
          </a:r>
          <a:r>
            <a:rPr lang="sr-Cyrl-BA" sz="2000" dirty="0" err="1">
              <a:latin typeface="Candara" panose="020E0502030303020204" pitchFamily="34" charset="0"/>
            </a:rPr>
            <a:t>ије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него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што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их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ставите</a:t>
          </a:r>
          <a:r>
            <a:rPr lang="en-US" sz="2000" dirty="0">
              <a:latin typeface="Candara" panose="020E0502030303020204" pitchFamily="34" charset="0"/>
            </a:rPr>
            <a:t> у </a:t>
          </a:r>
          <a:r>
            <a:rPr lang="en-US" sz="2000" dirty="0" err="1">
              <a:latin typeface="Candara" panose="020E0502030303020204" pitchFamily="34" charset="0"/>
            </a:rPr>
            <a:t>фрижидер</a:t>
          </a:r>
          <a:r>
            <a:rPr lang="sr-Cyrl-BA" sz="2000" dirty="0">
              <a:latin typeface="Candara" panose="020E0502030303020204" pitchFamily="34" charset="0"/>
            </a:rPr>
            <a:t>.</a:t>
          </a:r>
          <a:endParaRPr lang="en-US" sz="2000" dirty="0">
            <a:latin typeface="Candara" panose="020E0502030303020204" pitchFamily="34" charset="0"/>
          </a:endParaRPr>
        </a:p>
      </dgm:t>
    </dgm:pt>
    <dgm:pt modelId="{391A93E4-70FD-4314-B977-AD2B42D77C35}" type="parTrans" cxnId="{E04BA4B2-34A2-41C6-95F2-AFA49763E14D}">
      <dgm:prSet/>
      <dgm:spPr/>
      <dgm:t>
        <a:bodyPr/>
        <a:lstStyle/>
        <a:p>
          <a:endParaRPr lang="en-US"/>
        </a:p>
      </dgm:t>
    </dgm:pt>
    <dgm:pt modelId="{48A0C450-6864-4FDD-9E98-3DEC9022E921}" type="sibTrans" cxnId="{E04BA4B2-34A2-41C6-95F2-AFA49763E14D}">
      <dgm:prSet/>
      <dgm:spPr/>
      <dgm:t>
        <a:bodyPr/>
        <a:lstStyle/>
        <a:p>
          <a:endParaRPr lang="en-US"/>
        </a:p>
      </dgm:t>
    </dgm:pt>
    <dgm:pt modelId="{7A50B780-1393-4E43-847E-B4723F42DF70}">
      <dgm:prSet custT="1"/>
      <dgm:spPr>
        <a:solidFill>
          <a:srgbClr val="61B1CD"/>
        </a:solidFill>
        <a:ln>
          <a:noFill/>
        </a:ln>
      </dgm:spPr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sr-Cyrl-BA" sz="2000" dirty="0">
              <a:latin typeface="Candara" panose="020E0502030303020204" pitchFamily="34" charset="0"/>
            </a:rPr>
            <a:t>Потребно је п</a:t>
          </a:r>
          <a:r>
            <a:rPr lang="en-US" sz="2000" dirty="0" err="1">
              <a:latin typeface="Candara" panose="020E0502030303020204" pitchFamily="34" charset="0"/>
            </a:rPr>
            <a:t>ров</a:t>
          </a:r>
          <a:r>
            <a:rPr lang="sr-Cyrl-BA" sz="2000" dirty="0">
              <a:latin typeface="Candara" panose="020E0502030303020204" pitchFamily="34" charset="0"/>
            </a:rPr>
            <a:t>ј</a:t>
          </a:r>
          <a:r>
            <a:rPr lang="en-US" sz="2000" dirty="0" err="1">
              <a:latin typeface="Candara" panose="020E0502030303020204" pitchFamily="34" charset="0"/>
            </a:rPr>
            <a:t>ерава</a:t>
          </a:r>
          <a:r>
            <a:rPr lang="sr-Cyrl-BA" sz="2000" dirty="0">
              <a:latin typeface="Candara" panose="020E0502030303020204" pitchFamily="34" charset="0"/>
            </a:rPr>
            <a:t>ти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да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ли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врата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фрижидера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добро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дихтују</a:t>
          </a:r>
          <a:r>
            <a:rPr lang="sr-Cyrl-BA" sz="2000" dirty="0">
              <a:latin typeface="Candara" panose="020E0502030303020204" pitchFamily="34" charset="0"/>
            </a:rPr>
            <a:t>.</a:t>
          </a:r>
        </a:p>
        <a:p>
          <a:pPr>
            <a:buSzPts val="1000"/>
            <a:buFont typeface="Symbol" panose="05050102010706020507" pitchFamily="18" charset="2"/>
            <a:buChar char=""/>
          </a:pPr>
          <a:r>
            <a:rPr lang="en-US" sz="2000" dirty="0" err="1">
              <a:latin typeface="Candara" panose="020E0502030303020204" pitchFamily="34" charset="0"/>
            </a:rPr>
            <a:t>Не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држ</a:t>
          </a:r>
          <a:r>
            <a:rPr lang="sr-Cyrl-BA" sz="2000" dirty="0">
              <a:latin typeface="Candara" panose="020E0502030303020204" pitchFamily="34" charset="0"/>
            </a:rPr>
            <a:t>ати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врата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од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фрижидера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дуго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отворена</a:t>
          </a:r>
          <a:r>
            <a:rPr lang="en-US" sz="2000" dirty="0">
              <a:latin typeface="Candara" panose="020E0502030303020204" pitchFamily="34" charset="0"/>
            </a:rPr>
            <a:t> и </a:t>
          </a:r>
          <a:r>
            <a:rPr lang="en-US" sz="2000" dirty="0" err="1">
              <a:latin typeface="Candara" panose="020E0502030303020204" pitchFamily="34" charset="0"/>
            </a:rPr>
            <a:t>не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ставља</a:t>
          </a:r>
          <a:r>
            <a:rPr lang="sr-Cyrl-BA" sz="2000" dirty="0">
              <a:latin typeface="Candara" panose="020E0502030303020204" pitchFamily="34" charset="0"/>
            </a:rPr>
            <a:t>ти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топле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посуде</a:t>
          </a:r>
          <a:r>
            <a:rPr lang="en-US" sz="2000" dirty="0">
              <a:latin typeface="Candara" panose="020E0502030303020204" pitchFamily="34" charset="0"/>
            </a:rPr>
            <a:t> у </a:t>
          </a:r>
          <a:r>
            <a:rPr lang="en-US" sz="2000" dirty="0" err="1">
              <a:latin typeface="Candara" panose="020E0502030303020204" pitchFamily="34" charset="0"/>
            </a:rPr>
            <a:t>фрижидер</a:t>
          </a:r>
          <a:r>
            <a:rPr lang="sr-Cyrl-BA" sz="2000" dirty="0">
              <a:latin typeface="Candara" panose="020E0502030303020204" pitchFamily="34" charset="0"/>
            </a:rPr>
            <a:t>.</a:t>
          </a:r>
          <a:endParaRPr lang="en-US" sz="2000" dirty="0">
            <a:latin typeface="Candara" panose="020E0502030303020204" pitchFamily="34" charset="0"/>
          </a:endParaRPr>
        </a:p>
      </dgm:t>
    </dgm:pt>
    <dgm:pt modelId="{A882FA3D-7A4B-46C4-973F-87DB42FCDB02}" type="parTrans" cxnId="{054C858B-C648-4E38-AE72-90FD1568B63C}">
      <dgm:prSet/>
      <dgm:spPr/>
      <dgm:t>
        <a:bodyPr/>
        <a:lstStyle/>
        <a:p>
          <a:endParaRPr lang="en-US"/>
        </a:p>
      </dgm:t>
    </dgm:pt>
    <dgm:pt modelId="{8D6E0803-6546-4BB3-8F35-F9F76032792B}" type="sibTrans" cxnId="{054C858B-C648-4E38-AE72-90FD1568B63C}">
      <dgm:prSet/>
      <dgm:spPr/>
      <dgm:t>
        <a:bodyPr/>
        <a:lstStyle/>
        <a:p>
          <a:endParaRPr lang="en-US"/>
        </a:p>
      </dgm:t>
    </dgm:pt>
    <dgm:pt modelId="{8BDD0A7E-4772-4808-85FE-6F029DA24EED}">
      <dgm:prSet custT="1"/>
      <dgm:spPr>
        <a:gradFill flip="none" rotWithShape="0">
          <a:gsLst>
            <a:gs pos="0">
              <a:srgbClr val="8DC3D8">
                <a:shade val="30000"/>
                <a:satMod val="115000"/>
                <a:alpha val="27000"/>
              </a:srgbClr>
            </a:gs>
            <a:gs pos="15000">
              <a:srgbClr val="8DC3D8">
                <a:shade val="67500"/>
                <a:satMod val="115000"/>
                <a:alpha val="96000"/>
              </a:srgbClr>
            </a:gs>
            <a:gs pos="100000">
              <a:srgbClr val="8DC3D8">
                <a:shade val="100000"/>
                <a:satMod val="115000"/>
                <a:alpha val="59000"/>
              </a:srgbClr>
            </a:gs>
          </a:gsLst>
          <a:lin ang="16200000" scaled="1"/>
          <a:tileRect/>
        </a:gradFill>
        <a:ln>
          <a:noFill/>
        </a:ln>
      </dgm:spPr>
      <dgm:t>
        <a:bodyPr lIns="274320" tIns="274320" rIns="274320" bIns="182880"/>
        <a:lstStyle/>
        <a:p>
          <a:pPr algn="ctr">
            <a:buSzPts val="1000"/>
            <a:buFont typeface="Symbol" panose="05050102010706020507" pitchFamily="18" charset="2"/>
            <a:buChar char=""/>
          </a:pPr>
          <a:r>
            <a:rPr lang="sr-Cyrl-BA" sz="2000" dirty="0">
              <a:latin typeface="Candara" panose="020E0502030303020204" pitchFamily="34" charset="0"/>
            </a:rPr>
            <a:t>Потребно је п</a:t>
          </a:r>
          <a:r>
            <a:rPr lang="en-US" sz="2000" dirty="0" err="1">
              <a:latin typeface="Candara" panose="020E0502030303020204" pitchFamily="34" charset="0"/>
            </a:rPr>
            <a:t>окрива</a:t>
          </a:r>
          <a:r>
            <a:rPr lang="sr-Cyrl-BA" sz="2000" dirty="0">
              <a:latin typeface="Candara" panose="020E0502030303020204" pitchFamily="34" charset="0"/>
            </a:rPr>
            <a:t>ти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посуде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са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храном</a:t>
          </a:r>
          <a:r>
            <a:rPr lang="en-US" sz="2000" dirty="0">
              <a:latin typeface="Candara" panose="020E0502030303020204" pitchFamily="34" charset="0"/>
            </a:rPr>
            <a:t>, </a:t>
          </a:r>
          <a:r>
            <a:rPr lang="en-US" sz="2000" dirty="0" err="1">
              <a:latin typeface="Candara" panose="020E0502030303020204" pitchFamily="34" charset="0"/>
            </a:rPr>
            <a:t>јер</a:t>
          </a:r>
          <a:r>
            <a:rPr lang="en-US" sz="2000" dirty="0">
              <a:latin typeface="Candara" panose="020E0502030303020204" pitchFamily="34" charset="0"/>
            </a:rPr>
            <a:t> </a:t>
          </a:r>
          <a:r>
            <a:rPr lang="en-US" sz="2000" dirty="0" err="1">
              <a:latin typeface="Candara" panose="020E0502030303020204" pitchFamily="34" charset="0"/>
            </a:rPr>
            <a:t>се</a:t>
          </a:r>
          <a:r>
            <a:rPr lang="en-US" sz="2000" dirty="0">
              <a:latin typeface="Candara" panose="020E0502030303020204" pitchFamily="34" charset="0"/>
            </a:rPr>
            <a:t> </a:t>
          </a:r>
          <a:r>
            <a:rPr lang="en-US" sz="2000" dirty="0" err="1">
              <a:latin typeface="Candara" panose="020E0502030303020204" pitchFamily="34" charset="0"/>
            </a:rPr>
            <a:t>тако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смањује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количина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влаге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која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се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ствара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на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унутрашњим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зидовима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фрижидера</a:t>
          </a:r>
          <a:r>
            <a:rPr lang="en-US" sz="2000" dirty="0">
              <a:latin typeface="Candara" panose="020E0502030303020204" pitchFamily="34" charset="0"/>
            </a:rPr>
            <a:t>.</a:t>
          </a:r>
          <a:endParaRPr lang="sr-Cyrl-BA" sz="2000" dirty="0">
            <a:latin typeface="Candara" panose="020E0502030303020204" pitchFamily="34" charset="0"/>
          </a:endParaRPr>
        </a:p>
        <a:p>
          <a:pPr algn="ctr">
            <a:buSzPts val="1000"/>
            <a:buFont typeface="Symbol" panose="05050102010706020507" pitchFamily="18" charset="2"/>
            <a:buChar char=""/>
          </a:pPr>
          <a:r>
            <a:rPr lang="en-US" sz="2000" dirty="0" err="1">
              <a:latin typeface="Candara" panose="020E0502030303020204" pitchFamily="34" charset="0"/>
            </a:rPr>
            <a:t>Ако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има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влаге</a:t>
          </a:r>
          <a:r>
            <a:rPr lang="en-US" sz="2000" dirty="0">
              <a:latin typeface="Candara" panose="020E0502030303020204" pitchFamily="34" charset="0"/>
            </a:rPr>
            <a:t>, </a:t>
          </a:r>
          <a:r>
            <a:rPr lang="en-US" sz="2000" dirty="0" err="1">
              <a:latin typeface="Candara" panose="020E0502030303020204" pitchFamily="34" charset="0"/>
            </a:rPr>
            <a:t>умањује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се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ефикасност</a:t>
          </a:r>
          <a:r>
            <a:rPr lang="en-US" sz="2000" dirty="0">
              <a:latin typeface="Candara" panose="020E0502030303020204" pitchFamily="34" charset="0"/>
            </a:rPr>
            <a:t> </a:t>
          </a:r>
          <a:r>
            <a:rPr lang="en-US" sz="2000" dirty="0" err="1">
              <a:latin typeface="Candara" panose="020E0502030303020204" pitchFamily="34" charset="0"/>
            </a:rPr>
            <a:t>фрижидера</a:t>
          </a:r>
          <a:r>
            <a:rPr lang="sr-Cyrl-BA" sz="2000" dirty="0">
              <a:latin typeface="Candara" panose="020E0502030303020204" pitchFamily="34" charset="0"/>
            </a:rPr>
            <a:t>.</a:t>
          </a:r>
          <a:endParaRPr lang="en-US" sz="2000" dirty="0">
            <a:latin typeface="Candara" panose="020E0502030303020204" pitchFamily="34" charset="0"/>
          </a:endParaRPr>
        </a:p>
      </dgm:t>
    </dgm:pt>
    <dgm:pt modelId="{EBE28566-0F06-4105-B01E-C54A1590E645}" type="parTrans" cxnId="{7334B1ED-5BAA-49A4-A9AD-10905839B197}">
      <dgm:prSet/>
      <dgm:spPr/>
      <dgm:t>
        <a:bodyPr/>
        <a:lstStyle/>
        <a:p>
          <a:endParaRPr lang="en-US"/>
        </a:p>
      </dgm:t>
    </dgm:pt>
    <dgm:pt modelId="{359D7B71-4A45-4E25-89FB-1E9642F37B4B}" type="sibTrans" cxnId="{7334B1ED-5BAA-49A4-A9AD-10905839B197}">
      <dgm:prSet/>
      <dgm:spPr/>
      <dgm:t>
        <a:bodyPr/>
        <a:lstStyle/>
        <a:p>
          <a:endParaRPr lang="en-US"/>
        </a:p>
      </dgm:t>
    </dgm:pt>
    <dgm:pt modelId="{FE2C0A56-0D1B-4A00-A90D-45BFEB2393DF}" type="pres">
      <dgm:prSet presAssocID="{F4BE47BA-6554-4181-8DB8-EE75B451AC98}" presName="Name0" presStyleCnt="0">
        <dgm:presLayoutVars>
          <dgm:dir/>
          <dgm:resizeHandles val="exact"/>
        </dgm:presLayoutVars>
      </dgm:prSet>
      <dgm:spPr/>
    </dgm:pt>
    <dgm:pt modelId="{3D8C9565-11A0-42C4-BFC7-EE466CF55482}" type="pres">
      <dgm:prSet presAssocID="{F4BE47BA-6554-4181-8DB8-EE75B451AC98}" presName="fgShape" presStyleLbl="fgShp" presStyleIdx="0" presStyleCnt="1"/>
      <dgm:spPr>
        <a:solidFill>
          <a:srgbClr val="5EABCA"/>
        </a:solidFill>
      </dgm:spPr>
    </dgm:pt>
    <dgm:pt modelId="{146D6820-F430-4B0E-8220-C60A2BA4AD3C}" type="pres">
      <dgm:prSet presAssocID="{F4BE47BA-6554-4181-8DB8-EE75B451AC98}" presName="linComp" presStyleCnt="0"/>
      <dgm:spPr/>
    </dgm:pt>
    <dgm:pt modelId="{9A2FE306-AB0B-4A0D-9334-112337B324EA}" type="pres">
      <dgm:prSet presAssocID="{7A50B780-1393-4E43-847E-B4723F42DF70}" presName="compNode" presStyleCnt="0"/>
      <dgm:spPr/>
    </dgm:pt>
    <dgm:pt modelId="{AFEA0179-6167-4976-970F-7439769D1B13}" type="pres">
      <dgm:prSet presAssocID="{7A50B780-1393-4E43-847E-B4723F42DF70}" presName="bkgdShape" presStyleLbl="node1" presStyleIdx="0" presStyleCnt="3"/>
      <dgm:spPr/>
    </dgm:pt>
    <dgm:pt modelId="{06D983EC-35DF-4D9C-A352-B727B123DA26}" type="pres">
      <dgm:prSet presAssocID="{7A50B780-1393-4E43-847E-B4723F42DF70}" presName="nodeTx" presStyleLbl="node1" presStyleIdx="0" presStyleCnt="3">
        <dgm:presLayoutVars>
          <dgm:bulletEnabled val="1"/>
        </dgm:presLayoutVars>
      </dgm:prSet>
      <dgm:spPr/>
    </dgm:pt>
    <dgm:pt modelId="{DD12A06F-3B9C-45A8-9CEC-5D7B653104ED}" type="pres">
      <dgm:prSet presAssocID="{7A50B780-1393-4E43-847E-B4723F42DF70}" presName="invisiNode" presStyleLbl="node1" presStyleIdx="0" presStyleCnt="3"/>
      <dgm:spPr/>
    </dgm:pt>
    <dgm:pt modelId="{A46A91A6-535C-4B28-B249-9C03DC34E9F2}" type="pres">
      <dgm:prSet presAssocID="{7A50B780-1393-4E43-847E-B4723F42DF70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A72020AC-72C0-4CF7-9660-D17BC89FCD7E}" type="pres">
      <dgm:prSet presAssocID="{8D6E0803-6546-4BB3-8F35-F9F76032792B}" presName="sibTrans" presStyleLbl="sibTrans2D1" presStyleIdx="0" presStyleCnt="0"/>
      <dgm:spPr/>
    </dgm:pt>
    <dgm:pt modelId="{26CA3F11-9106-433A-A098-91686A41E274}" type="pres">
      <dgm:prSet presAssocID="{8BDD0A7E-4772-4808-85FE-6F029DA24EED}" presName="compNode" presStyleCnt="0"/>
      <dgm:spPr/>
    </dgm:pt>
    <dgm:pt modelId="{971E4A2D-1E7B-413D-85AE-C2792F1AD6B8}" type="pres">
      <dgm:prSet presAssocID="{8BDD0A7E-4772-4808-85FE-6F029DA24EED}" presName="bkgdShape" presStyleLbl="node1" presStyleIdx="1" presStyleCnt="3" custLinFactNeighborX="0" custLinFactNeighborY="3548"/>
      <dgm:spPr/>
    </dgm:pt>
    <dgm:pt modelId="{5E09FBCD-AEC6-4B79-BC17-6063830F442A}" type="pres">
      <dgm:prSet presAssocID="{8BDD0A7E-4772-4808-85FE-6F029DA24EED}" presName="nodeTx" presStyleLbl="node1" presStyleIdx="1" presStyleCnt="3">
        <dgm:presLayoutVars>
          <dgm:bulletEnabled val="1"/>
        </dgm:presLayoutVars>
      </dgm:prSet>
      <dgm:spPr/>
    </dgm:pt>
    <dgm:pt modelId="{7112FF61-DBB6-4DA1-B712-68267DA9E5F5}" type="pres">
      <dgm:prSet presAssocID="{8BDD0A7E-4772-4808-85FE-6F029DA24EED}" presName="invisiNode" presStyleLbl="node1" presStyleIdx="1" presStyleCnt="3"/>
      <dgm:spPr/>
    </dgm:pt>
    <dgm:pt modelId="{B143FF30-58B4-42BE-AEBF-6FDB764BB730}" type="pres">
      <dgm:prSet presAssocID="{8BDD0A7E-4772-4808-85FE-6F029DA24EED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504324F6-FE7C-46BD-B5CD-D5DED9E11DD6}" type="pres">
      <dgm:prSet presAssocID="{359D7B71-4A45-4E25-89FB-1E9642F37B4B}" presName="sibTrans" presStyleLbl="sibTrans2D1" presStyleIdx="0" presStyleCnt="0"/>
      <dgm:spPr/>
    </dgm:pt>
    <dgm:pt modelId="{2448866F-CBD9-4857-8549-C3E5D5AACE4F}" type="pres">
      <dgm:prSet presAssocID="{C3C8AD13-F0D8-48C8-990C-B345F86E8D81}" presName="compNode" presStyleCnt="0"/>
      <dgm:spPr/>
    </dgm:pt>
    <dgm:pt modelId="{464E4238-B5D4-4001-B746-9D9E88681424}" type="pres">
      <dgm:prSet presAssocID="{C3C8AD13-F0D8-48C8-990C-B345F86E8D81}" presName="bkgdShape" presStyleLbl="node1" presStyleIdx="2" presStyleCnt="3"/>
      <dgm:spPr/>
    </dgm:pt>
    <dgm:pt modelId="{976F473F-1859-4279-82B4-9D6DDC502F80}" type="pres">
      <dgm:prSet presAssocID="{C3C8AD13-F0D8-48C8-990C-B345F86E8D81}" presName="nodeTx" presStyleLbl="node1" presStyleIdx="2" presStyleCnt="3">
        <dgm:presLayoutVars>
          <dgm:bulletEnabled val="1"/>
        </dgm:presLayoutVars>
      </dgm:prSet>
      <dgm:spPr/>
    </dgm:pt>
    <dgm:pt modelId="{82F21129-B957-4E32-A64C-467463CF9080}" type="pres">
      <dgm:prSet presAssocID="{C3C8AD13-F0D8-48C8-990C-B345F86E8D81}" presName="invisiNode" presStyleLbl="node1" presStyleIdx="2" presStyleCnt="3"/>
      <dgm:spPr/>
    </dgm:pt>
    <dgm:pt modelId="{8045A533-FCEC-4881-9FF2-5BF5DBD68170}" type="pres">
      <dgm:prSet presAssocID="{C3C8AD13-F0D8-48C8-990C-B345F86E8D81}" presName="imagNode" presStyleLbl="fgImgPlace1" presStyleIdx="2" presStyleCnt="3" custLinFactNeighborX="4244" custLinFactNeighborY="-3183"/>
      <dgm:spPr>
        <a:blipFill dpi="0"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2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392" t="112" r="-20894" b="112"/>
          </a:stretch>
        </a:blipFill>
      </dgm:spPr>
    </dgm:pt>
  </dgm:ptLst>
  <dgm:cxnLst>
    <dgm:cxn modelId="{8C4ED52C-052E-4939-B7CC-F01D55DAA2A1}" type="presOf" srcId="{8BDD0A7E-4772-4808-85FE-6F029DA24EED}" destId="{5E09FBCD-AEC6-4B79-BC17-6063830F442A}" srcOrd="1" destOrd="0" presId="urn:microsoft.com/office/officeart/2005/8/layout/hList7"/>
    <dgm:cxn modelId="{D4DBC72D-83DF-4E2F-A95F-0074154F1AEB}" type="presOf" srcId="{C3C8AD13-F0D8-48C8-990C-B345F86E8D81}" destId="{464E4238-B5D4-4001-B746-9D9E88681424}" srcOrd="0" destOrd="0" presId="urn:microsoft.com/office/officeart/2005/8/layout/hList7"/>
    <dgm:cxn modelId="{52BF4964-8173-4202-A98E-4D8113C3C7BD}" type="presOf" srcId="{7A50B780-1393-4E43-847E-B4723F42DF70}" destId="{06D983EC-35DF-4D9C-A352-B727B123DA26}" srcOrd="1" destOrd="0" presId="urn:microsoft.com/office/officeart/2005/8/layout/hList7"/>
    <dgm:cxn modelId="{21D26E48-AFE7-4B72-A2CA-466E57226DBD}" type="presOf" srcId="{8BDD0A7E-4772-4808-85FE-6F029DA24EED}" destId="{971E4A2D-1E7B-413D-85AE-C2792F1AD6B8}" srcOrd="0" destOrd="0" presId="urn:microsoft.com/office/officeart/2005/8/layout/hList7"/>
    <dgm:cxn modelId="{E378F47A-C4E2-4FC8-962F-CAEC1565B876}" type="presOf" srcId="{C3C8AD13-F0D8-48C8-990C-B345F86E8D81}" destId="{976F473F-1859-4279-82B4-9D6DDC502F80}" srcOrd="1" destOrd="0" presId="urn:microsoft.com/office/officeart/2005/8/layout/hList7"/>
    <dgm:cxn modelId="{054C858B-C648-4E38-AE72-90FD1568B63C}" srcId="{F4BE47BA-6554-4181-8DB8-EE75B451AC98}" destId="{7A50B780-1393-4E43-847E-B4723F42DF70}" srcOrd="0" destOrd="0" parTransId="{A882FA3D-7A4B-46C4-973F-87DB42FCDB02}" sibTransId="{8D6E0803-6546-4BB3-8F35-F9F76032792B}"/>
    <dgm:cxn modelId="{638F3194-4253-43A9-89A6-C9AA018B6CC1}" type="presOf" srcId="{7A50B780-1393-4E43-847E-B4723F42DF70}" destId="{AFEA0179-6167-4976-970F-7439769D1B13}" srcOrd="0" destOrd="0" presId="urn:microsoft.com/office/officeart/2005/8/layout/hList7"/>
    <dgm:cxn modelId="{D7BFDAA4-5094-479B-8D9D-CE9B09B2BB8D}" type="presOf" srcId="{F4BE47BA-6554-4181-8DB8-EE75B451AC98}" destId="{FE2C0A56-0D1B-4A00-A90D-45BFEB2393DF}" srcOrd="0" destOrd="0" presId="urn:microsoft.com/office/officeart/2005/8/layout/hList7"/>
    <dgm:cxn modelId="{11B690AE-DAFE-4B1E-96A7-0613B449776A}" type="presOf" srcId="{8D6E0803-6546-4BB3-8F35-F9F76032792B}" destId="{A72020AC-72C0-4CF7-9660-D17BC89FCD7E}" srcOrd="0" destOrd="0" presId="urn:microsoft.com/office/officeart/2005/8/layout/hList7"/>
    <dgm:cxn modelId="{E04BA4B2-34A2-41C6-95F2-AFA49763E14D}" srcId="{F4BE47BA-6554-4181-8DB8-EE75B451AC98}" destId="{C3C8AD13-F0D8-48C8-990C-B345F86E8D81}" srcOrd="2" destOrd="0" parTransId="{391A93E4-70FD-4314-B977-AD2B42D77C35}" sibTransId="{48A0C450-6864-4FDD-9E98-3DEC9022E921}"/>
    <dgm:cxn modelId="{592D5EBD-76FB-436C-BF21-C0F39606B38C}" type="presOf" srcId="{359D7B71-4A45-4E25-89FB-1E9642F37B4B}" destId="{504324F6-FE7C-46BD-B5CD-D5DED9E11DD6}" srcOrd="0" destOrd="0" presId="urn:microsoft.com/office/officeart/2005/8/layout/hList7"/>
    <dgm:cxn modelId="{7334B1ED-5BAA-49A4-A9AD-10905839B197}" srcId="{F4BE47BA-6554-4181-8DB8-EE75B451AC98}" destId="{8BDD0A7E-4772-4808-85FE-6F029DA24EED}" srcOrd="1" destOrd="0" parTransId="{EBE28566-0F06-4105-B01E-C54A1590E645}" sibTransId="{359D7B71-4A45-4E25-89FB-1E9642F37B4B}"/>
    <dgm:cxn modelId="{B7F0CA96-7CDA-4B34-AE5B-E5D5138C290C}" type="presParOf" srcId="{FE2C0A56-0D1B-4A00-A90D-45BFEB2393DF}" destId="{3D8C9565-11A0-42C4-BFC7-EE466CF55482}" srcOrd="0" destOrd="0" presId="urn:microsoft.com/office/officeart/2005/8/layout/hList7"/>
    <dgm:cxn modelId="{01FE6E5F-2E8F-429A-84C6-D9EBF0590C17}" type="presParOf" srcId="{FE2C0A56-0D1B-4A00-A90D-45BFEB2393DF}" destId="{146D6820-F430-4B0E-8220-C60A2BA4AD3C}" srcOrd="1" destOrd="0" presId="urn:microsoft.com/office/officeart/2005/8/layout/hList7"/>
    <dgm:cxn modelId="{8DCB59FD-89E4-42B6-BCF7-ADD00086125B}" type="presParOf" srcId="{146D6820-F430-4B0E-8220-C60A2BA4AD3C}" destId="{9A2FE306-AB0B-4A0D-9334-112337B324EA}" srcOrd="0" destOrd="0" presId="urn:microsoft.com/office/officeart/2005/8/layout/hList7"/>
    <dgm:cxn modelId="{472FF263-1B0C-4189-869E-D435479B3731}" type="presParOf" srcId="{9A2FE306-AB0B-4A0D-9334-112337B324EA}" destId="{AFEA0179-6167-4976-970F-7439769D1B13}" srcOrd="0" destOrd="0" presId="urn:microsoft.com/office/officeart/2005/8/layout/hList7"/>
    <dgm:cxn modelId="{7FC2B20F-48F1-4236-B45A-BCC43FD24A9F}" type="presParOf" srcId="{9A2FE306-AB0B-4A0D-9334-112337B324EA}" destId="{06D983EC-35DF-4D9C-A352-B727B123DA26}" srcOrd="1" destOrd="0" presId="urn:microsoft.com/office/officeart/2005/8/layout/hList7"/>
    <dgm:cxn modelId="{1E9F9AE1-F460-48CF-96D1-E6BFCA9FEC13}" type="presParOf" srcId="{9A2FE306-AB0B-4A0D-9334-112337B324EA}" destId="{DD12A06F-3B9C-45A8-9CEC-5D7B653104ED}" srcOrd="2" destOrd="0" presId="urn:microsoft.com/office/officeart/2005/8/layout/hList7"/>
    <dgm:cxn modelId="{064C5D1E-03B9-4C7D-B4A8-90522E859EAF}" type="presParOf" srcId="{9A2FE306-AB0B-4A0D-9334-112337B324EA}" destId="{A46A91A6-535C-4B28-B249-9C03DC34E9F2}" srcOrd="3" destOrd="0" presId="urn:microsoft.com/office/officeart/2005/8/layout/hList7"/>
    <dgm:cxn modelId="{EC9737D9-C112-4000-B478-576F82AD8927}" type="presParOf" srcId="{146D6820-F430-4B0E-8220-C60A2BA4AD3C}" destId="{A72020AC-72C0-4CF7-9660-D17BC89FCD7E}" srcOrd="1" destOrd="0" presId="urn:microsoft.com/office/officeart/2005/8/layout/hList7"/>
    <dgm:cxn modelId="{DAD4F993-E8A3-471C-B1C6-F95361676295}" type="presParOf" srcId="{146D6820-F430-4B0E-8220-C60A2BA4AD3C}" destId="{26CA3F11-9106-433A-A098-91686A41E274}" srcOrd="2" destOrd="0" presId="urn:microsoft.com/office/officeart/2005/8/layout/hList7"/>
    <dgm:cxn modelId="{E5CD41CF-05B1-4AE2-BA65-EFC83BDC9C30}" type="presParOf" srcId="{26CA3F11-9106-433A-A098-91686A41E274}" destId="{971E4A2D-1E7B-413D-85AE-C2792F1AD6B8}" srcOrd="0" destOrd="0" presId="urn:microsoft.com/office/officeart/2005/8/layout/hList7"/>
    <dgm:cxn modelId="{E4368522-2E71-44F8-B93C-0466A3965E15}" type="presParOf" srcId="{26CA3F11-9106-433A-A098-91686A41E274}" destId="{5E09FBCD-AEC6-4B79-BC17-6063830F442A}" srcOrd="1" destOrd="0" presId="urn:microsoft.com/office/officeart/2005/8/layout/hList7"/>
    <dgm:cxn modelId="{AEB6B520-5B63-4741-A828-9EDFB144A453}" type="presParOf" srcId="{26CA3F11-9106-433A-A098-91686A41E274}" destId="{7112FF61-DBB6-4DA1-B712-68267DA9E5F5}" srcOrd="2" destOrd="0" presId="urn:microsoft.com/office/officeart/2005/8/layout/hList7"/>
    <dgm:cxn modelId="{44C058CB-2862-4ACA-B921-63BF9B22DD7D}" type="presParOf" srcId="{26CA3F11-9106-433A-A098-91686A41E274}" destId="{B143FF30-58B4-42BE-AEBF-6FDB764BB730}" srcOrd="3" destOrd="0" presId="urn:microsoft.com/office/officeart/2005/8/layout/hList7"/>
    <dgm:cxn modelId="{DADC4515-412A-4E36-BE87-DC4A4492CCDE}" type="presParOf" srcId="{146D6820-F430-4B0E-8220-C60A2BA4AD3C}" destId="{504324F6-FE7C-46BD-B5CD-D5DED9E11DD6}" srcOrd="3" destOrd="0" presId="urn:microsoft.com/office/officeart/2005/8/layout/hList7"/>
    <dgm:cxn modelId="{02400CFE-D152-4D38-929E-905CF5F3BFC9}" type="presParOf" srcId="{146D6820-F430-4B0E-8220-C60A2BA4AD3C}" destId="{2448866F-CBD9-4857-8549-C3E5D5AACE4F}" srcOrd="4" destOrd="0" presId="urn:microsoft.com/office/officeart/2005/8/layout/hList7"/>
    <dgm:cxn modelId="{347287FE-07D9-4A0C-8A25-28F8E4172541}" type="presParOf" srcId="{2448866F-CBD9-4857-8549-C3E5D5AACE4F}" destId="{464E4238-B5D4-4001-B746-9D9E88681424}" srcOrd="0" destOrd="0" presId="urn:microsoft.com/office/officeart/2005/8/layout/hList7"/>
    <dgm:cxn modelId="{DD3DBBE7-20DD-4F6C-8984-7D551CB08419}" type="presParOf" srcId="{2448866F-CBD9-4857-8549-C3E5D5AACE4F}" destId="{976F473F-1859-4279-82B4-9D6DDC502F80}" srcOrd="1" destOrd="0" presId="urn:microsoft.com/office/officeart/2005/8/layout/hList7"/>
    <dgm:cxn modelId="{C89B4F1B-2225-40AF-933E-605DC58239E9}" type="presParOf" srcId="{2448866F-CBD9-4857-8549-C3E5D5AACE4F}" destId="{82F21129-B957-4E32-A64C-467463CF9080}" srcOrd="2" destOrd="0" presId="urn:microsoft.com/office/officeart/2005/8/layout/hList7"/>
    <dgm:cxn modelId="{780350B8-74B7-4A31-AA93-BEEC8E378B90}" type="presParOf" srcId="{2448866F-CBD9-4857-8549-C3E5D5AACE4F}" destId="{8045A533-FCEC-4881-9FF2-5BF5DBD6817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F59F23B-B8F1-41D2-8CCF-FE4D1AAE4916}" type="doc">
      <dgm:prSet loTypeId="urn:microsoft.com/office/officeart/2009/layout/ReverseList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591E57-C057-49A7-8700-EFC787787BA8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dgm:style>
      </dgm:prSet>
      <dgm:spPr>
        <a:solidFill>
          <a:srgbClr val="B6DBE8"/>
        </a:solidFill>
        <a:ln w="19050" cap="flat" cmpd="sng" algn="ctr">
          <a:noFill/>
          <a:prstDash val="sysDot"/>
          <a:round/>
          <a:headEnd type="none" w="med" len="med"/>
          <a:tailEnd type="none" w="med" len="med"/>
        </a:ln>
      </dgm:spPr>
      <dgm:t>
        <a:bodyPr lIns="0" tIns="0" rIns="0" bIns="0" anchor="ctr"/>
        <a:lstStyle/>
        <a:p>
          <a:pPr algn="just"/>
          <a:r>
            <a:rPr lang="sr-Cyrl-BA" sz="28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Препорука је да се користи фрижидер новије генерације са </a:t>
          </a:r>
          <a:r>
            <a:rPr lang="sr-Cyrl-BA" sz="28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самоотапањем</a:t>
          </a:r>
          <a:r>
            <a:rPr lang="sr-Cyrl-BA" sz="28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леда или без стварања леда (ознаке </a:t>
          </a:r>
          <a:r>
            <a:rPr lang="sr-Latn-BA" sz="28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NoFrost</a:t>
          </a:r>
          <a:r>
            <a:rPr lang="sr-Latn-BA" sz="28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sr-Cyrl-BA" sz="28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и</a:t>
          </a:r>
          <a:r>
            <a:rPr lang="sr-Latn-BA" sz="28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sr-Latn-BA" sz="28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NeoFrost</a:t>
          </a:r>
          <a:r>
            <a:rPr lang="sr-Cyrl-BA" sz="28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).</a:t>
          </a:r>
          <a:endParaRPr lang="en-US" sz="2800" dirty="0">
            <a:solidFill>
              <a:schemeClr val="accent1">
                <a:lumMod val="75000"/>
              </a:schemeClr>
            </a:solidFill>
            <a:latin typeface="Candara" panose="020E0502030303020204" pitchFamily="34" charset="0"/>
          </a:endParaRPr>
        </a:p>
      </dgm:t>
    </dgm:pt>
    <dgm:pt modelId="{DEE43028-1757-42EC-92D1-0AE2C0102C71}" type="parTrans" cxnId="{BB8EA800-D3CA-45DD-9FF0-0DD4DB22B11C}">
      <dgm:prSet/>
      <dgm:spPr/>
      <dgm:t>
        <a:bodyPr/>
        <a:lstStyle/>
        <a:p>
          <a:endParaRPr lang="en-US"/>
        </a:p>
      </dgm:t>
    </dgm:pt>
    <dgm:pt modelId="{83632DAE-CE5D-4C31-979B-A9F912C79DA8}" type="sibTrans" cxnId="{BB8EA800-D3CA-45DD-9FF0-0DD4DB22B11C}">
      <dgm:prSet/>
      <dgm:spPr/>
      <dgm:t>
        <a:bodyPr/>
        <a:lstStyle/>
        <a:p>
          <a:endParaRPr lang="en-US"/>
        </a:p>
      </dgm:t>
    </dgm:pt>
    <dgm:pt modelId="{6173C536-86D2-4ECF-ABD4-2DB285B1F7FB}" type="pres">
      <dgm:prSet presAssocID="{AF59F23B-B8F1-41D2-8CCF-FE4D1AAE4916}" presName="Name0" presStyleCnt="0">
        <dgm:presLayoutVars>
          <dgm:chMax val="2"/>
          <dgm:chPref val="2"/>
          <dgm:animLvl val="lvl"/>
        </dgm:presLayoutVars>
      </dgm:prSet>
      <dgm:spPr/>
    </dgm:pt>
    <dgm:pt modelId="{8E6372D5-7EAF-4A42-A6CB-37A37AAE5EBA}" type="pres">
      <dgm:prSet presAssocID="{AF59F23B-B8F1-41D2-8CCF-FE4D1AAE4916}" presName="LeftText" presStyleLbl="revTx" presStyleIdx="0" presStyleCnt="0">
        <dgm:presLayoutVars>
          <dgm:bulletEnabled val="1"/>
        </dgm:presLayoutVars>
      </dgm:prSet>
      <dgm:spPr>
        <a:prstGeom prst="ellipse">
          <a:avLst/>
        </a:prstGeom>
      </dgm:spPr>
    </dgm:pt>
    <dgm:pt modelId="{A2B91E15-A8A4-41D0-BEBF-FF03042FDAB3}" type="pres">
      <dgm:prSet presAssocID="{AF59F23B-B8F1-41D2-8CCF-FE4D1AAE4916}" presName="LeftNode" presStyleLbl="bgImgPlace1" presStyleIdx="0" presStyleCnt="1" custScaleX="200702" custScaleY="72972" custLinFactNeighborX="50734" custLinFactNeighborY="2070">
        <dgm:presLayoutVars>
          <dgm:chMax val="2"/>
          <dgm:chPref val="2"/>
        </dgm:presLayoutVars>
      </dgm:prSet>
      <dgm:spPr>
        <a:prstGeom prst="ellipse">
          <a:avLst/>
        </a:prstGeom>
      </dgm:spPr>
    </dgm:pt>
  </dgm:ptLst>
  <dgm:cxnLst>
    <dgm:cxn modelId="{BB8EA800-D3CA-45DD-9FF0-0DD4DB22B11C}" srcId="{AF59F23B-B8F1-41D2-8CCF-FE4D1AAE4916}" destId="{22591E57-C057-49A7-8700-EFC787787BA8}" srcOrd="0" destOrd="0" parTransId="{DEE43028-1757-42EC-92D1-0AE2C0102C71}" sibTransId="{83632DAE-CE5D-4C31-979B-A9F912C79DA8}"/>
    <dgm:cxn modelId="{E77D680A-EF0E-48B0-B79A-4D27D01A3D27}" type="presOf" srcId="{22591E57-C057-49A7-8700-EFC787787BA8}" destId="{8E6372D5-7EAF-4A42-A6CB-37A37AAE5EBA}" srcOrd="0" destOrd="0" presId="urn:microsoft.com/office/officeart/2009/layout/ReverseList"/>
    <dgm:cxn modelId="{E8EF3965-F216-4BB6-85F3-9FB8956E8CF6}" type="presOf" srcId="{22591E57-C057-49A7-8700-EFC787787BA8}" destId="{A2B91E15-A8A4-41D0-BEBF-FF03042FDAB3}" srcOrd="1" destOrd="0" presId="urn:microsoft.com/office/officeart/2009/layout/ReverseList"/>
    <dgm:cxn modelId="{C663A768-0C0B-486B-93F5-E7B5BFBB5D58}" type="presOf" srcId="{AF59F23B-B8F1-41D2-8CCF-FE4D1AAE4916}" destId="{6173C536-86D2-4ECF-ABD4-2DB285B1F7FB}" srcOrd="0" destOrd="0" presId="urn:microsoft.com/office/officeart/2009/layout/ReverseList"/>
    <dgm:cxn modelId="{0CF36B4D-9DB2-4CC8-BA2A-ECBAD73301D0}" type="presParOf" srcId="{6173C536-86D2-4ECF-ABD4-2DB285B1F7FB}" destId="{8E6372D5-7EAF-4A42-A6CB-37A37AAE5EBA}" srcOrd="0" destOrd="0" presId="urn:microsoft.com/office/officeart/2009/layout/ReverseList"/>
    <dgm:cxn modelId="{49FC7B21-B7E1-4953-8EC9-23AD546A012E}" type="presParOf" srcId="{6173C536-86D2-4ECF-ABD4-2DB285B1F7FB}" destId="{A2B91E15-A8A4-41D0-BEBF-FF03042FDAB3}" srcOrd="1" destOrd="0" presId="urn:microsoft.com/office/officeart/2009/layout/Reverse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4BE47BA-6554-4181-8DB8-EE75B451AC98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C8AD13-F0D8-48C8-990C-B345F86E8D81}">
      <dgm:prSet phldrT="[Text]" custT="1"/>
      <dgm:spPr>
        <a:solidFill>
          <a:srgbClr val="61B1CD"/>
        </a:solidFill>
        <a:ln>
          <a:noFill/>
        </a:ln>
        <a:effectLst>
          <a:softEdge rad="31750"/>
        </a:effectLst>
      </dgm:spPr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ru-RU" sz="2000" dirty="0">
              <a:latin typeface="Candara" panose="020E0502030303020204" pitchFamily="34" charset="0"/>
            </a:rPr>
            <a:t>Рингла не мора да буде на максимуму - тако се троши мање енергије. </a:t>
          </a:r>
        </a:p>
        <a:p>
          <a:pPr>
            <a:buSzPts val="1000"/>
            <a:buFont typeface="Symbol" panose="05050102010706020507" pitchFamily="18" charset="2"/>
            <a:buChar char=""/>
          </a:pPr>
          <a:r>
            <a:rPr lang="ru-RU" sz="2000" dirty="0">
              <a:latin typeface="Candara" panose="020E0502030303020204" pitchFamily="34" charset="0"/>
            </a:rPr>
            <a:t>Препорука је да се рингла искључи прије краја кувања, јер акумулира извјесну количину енергије која се такође може искористити.</a:t>
          </a:r>
          <a:endParaRPr lang="en-US" sz="2000" dirty="0">
            <a:latin typeface="Candara" panose="020E0502030303020204" pitchFamily="34" charset="0"/>
          </a:endParaRPr>
        </a:p>
      </dgm:t>
    </dgm:pt>
    <dgm:pt modelId="{48A0C450-6864-4FDD-9E98-3DEC9022E921}" type="sibTrans" cxnId="{E04BA4B2-34A2-41C6-95F2-AFA49763E14D}">
      <dgm:prSet/>
      <dgm:spPr/>
      <dgm:t>
        <a:bodyPr/>
        <a:lstStyle/>
        <a:p>
          <a:endParaRPr lang="en-US"/>
        </a:p>
      </dgm:t>
    </dgm:pt>
    <dgm:pt modelId="{391A93E4-70FD-4314-B977-AD2B42D77C35}" type="parTrans" cxnId="{E04BA4B2-34A2-41C6-95F2-AFA49763E14D}">
      <dgm:prSet/>
      <dgm:spPr/>
      <dgm:t>
        <a:bodyPr/>
        <a:lstStyle/>
        <a:p>
          <a:endParaRPr lang="en-US"/>
        </a:p>
      </dgm:t>
    </dgm:pt>
    <dgm:pt modelId="{8BDD0A7E-4772-4808-85FE-6F029DA24EED}">
      <dgm:prSet custT="1"/>
      <dgm:spPr>
        <a:gradFill flip="none" rotWithShape="0">
          <a:gsLst>
            <a:gs pos="0">
              <a:srgbClr val="8DC3D8">
                <a:shade val="30000"/>
                <a:satMod val="115000"/>
                <a:alpha val="27000"/>
              </a:srgbClr>
            </a:gs>
            <a:gs pos="15000">
              <a:srgbClr val="8DC3D8">
                <a:shade val="67500"/>
                <a:satMod val="115000"/>
                <a:alpha val="96000"/>
              </a:srgbClr>
            </a:gs>
            <a:gs pos="100000">
              <a:srgbClr val="8DC3D8">
                <a:shade val="100000"/>
                <a:satMod val="115000"/>
                <a:alpha val="59000"/>
              </a:srgbClr>
            </a:gs>
          </a:gsLst>
          <a:lin ang="16200000" scaled="1"/>
          <a:tileRect/>
        </a:gradFill>
        <a:ln>
          <a:noFill/>
        </a:ln>
        <a:effectLst>
          <a:softEdge rad="31750"/>
        </a:effectLst>
      </dgm:spPr>
      <dgm:t>
        <a:bodyPr lIns="274320" tIns="274320" rIns="274320" bIns="182880"/>
        <a:lstStyle/>
        <a:p>
          <a:pPr algn="ctr">
            <a:buSzPts val="1000"/>
            <a:buFont typeface="Symbol" panose="05050102010706020507" pitchFamily="18" charset="2"/>
            <a:buChar char=""/>
          </a:pPr>
          <a:r>
            <a:rPr lang="sr-Cyrl-BA" sz="2000" dirty="0" err="1">
              <a:latin typeface="Candara" panose="020E0502030303020204" pitchFamily="34" charset="0"/>
            </a:rPr>
            <a:t>Ри</a:t>
          </a:r>
          <a:r>
            <a:rPr lang="ru-RU" sz="2000" dirty="0">
              <a:latin typeface="Candara" panose="020E0502030303020204" pitchFamily="34" charset="0"/>
            </a:rPr>
            <a:t>нглу на шпорету користити према величини посуде у којој се кува. </a:t>
          </a:r>
        </a:p>
        <a:p>
          <a:pPr algn="ctr">
            <a:buSzPts val="1000"/>
            <a:buFont typeface="Symbol" panose="05050102010706020507" pitchFamily="18" charset="2"/>
            <a:buChar char=""/>
          </a:pPr>
          <a:r>
            <a:rPr lang="ru-RU" sz="2000" dirty="0">
              <a:latin typeface="Candara" panose="020E0502030303020204" pitchFamily="34" charset="0"/>
            </a:rPr>
            <a:t>Енергија се расипа ако се користи посуда чије је дно уже од рингле.</a:t>
          </a:r>
          <a:endParaRPr lang="en-US" sz="2000" dirty="0">
            <a:latin typeface="Candara" panose="020E0502030303020204" pitchFamily="34" charset="0"/>
          </a:endParaRPr>
        </a:p>
      </dgm:t>
    </dgm:pt>
    <dgm:pt modelId="{359D7B71-4A45-4E25-89FB-1E9642F37B4B}" type="sibTrans" cxnId="{7334B1ED-5BAA-49A4-A9AD-10905839B197}">
      <dgm:prSet/>
      <dgm:spPr/>
      <dgm:t>
        <a:bodyPr/>
        <a:lstStyle/>
        <a:p>
          <a:endParaRPr lang="en-US"/>
        </a:p>
      </dgm:t>
    </dgm:pt>
    <dgm:pt modelId="{EBE28566-0F06-4105-B01E-C54A1590E645}" type="parTrans" cxnId="{7334B1ED-5BAA-49A4-A9AD-10905839B197}">
      <dgm:prSet/>
      <dgm:spPr/>
      <dgm:t>
        <a:bodyPr/>
        <a:lstStyle/>
        <a:p>
          <a:endParaRPr lang="en-US"/>
        </a:p>
      </dgm:t>
    </dgm:pt>
    <dgm:pt modelId="{9CC1E6B8-7AB5-4DB2-8C1B-404E8D1F7ED1}" type="pres">
      <dgm:prSet presAssocID="{F4BE47BA-6554-4181-8DB8-EE75B451AC98}" presName="linearFlow" presStyleCnt="0">
        <dgm:presLayoutVars>
          <dgm:dir/>
          <dgm:resizeHandles val="exact"/>
        </dgm:presLayoutVars>
      </dgm:prSet>
      <dgm:spPr/>
    </dgm:pt>
    <dgm:pt modelId="{7E423C4B-644C-4CD6-B8EE-15DE68428DA1}" type="pres">
      <dgm:prSet presAssocID="{8BDD0A7E-4772-4808-85FE-6F029DA24EED}" presName="comp" presStyleCnt="0"/>
      <dgm:spPr/>
    </dgm:pt>
    <dgm:pt modelId="{57AF27F2-CCB5-42CF-9BA1-91AD17FE05AB}" type="pres">
      <dgm:prSet presAssocID="{8BDD0A7E-4772-4808-85FE-6F029DA24EED}" presName="rect2" presStyleLbl="node1" presStyleIdx="0" presStyleCnt="2" custScaleX="107390">
        <dgm:presLayoutVars>
          <dgm:bulletEnabled val="1"/>
        </dgm:presLayoutVars>
      </dgm:prSet>
      <dgm:spPr/>
    </dgm:pt>
    <dgm:pt modelId="{B98E056E-0D70-4928-ACC1-53AACB10C415}" type="pres">
      <dgm:prSet presAssocID="{8BDD0A7E-4772-4808-85FE-6F029DA24EED}" presName="rect1" presStyleLbl="lnNode1" presStyleIdx="0" presStyleCnt="2" custLinFactNeighborX="8768" custLinFactNeighborY="565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>
          <a:noFill/>
        </a:ln>
      </dgm:spPr>
    </dgm:pt>
    <dgm:pt modelId="{06B82064-2A2C-440F-8288-4047DD7BBA59}" type="pres">
      <dgm:prSet presAssocID="{359D7B71-4A45-4E25-89FB-1E9642F37B4B}" presName="sibTrans" presStyleCnt="0"/>
      <dgm:spPr/>
    </dgm:pt>
    <dgm:pt modelId="{4FEF31F0-5C18-4473-96C6-CEDB7DBB9569}" type="pres">
      <dgm:prSet presAssocID="{C3C8AD13-F0D8-48C8-990C-B345F86E8D81}" presName="comp" presStyleCnt="0"/>
      <dgm:spPr/>
    </dgm:pt>
    <dgm:pt modelId="{530BD997-7AC0-40FA-9431-253609C8DCEE}" type="pres">
      <dgm:prSet presAssocID="{C3C8AD13-F0D8-48C8-990C-B345F86E8D81}" presName="rect2" presStyleLbl="node1" presStyleIdx="1" presStyleCnt="2" custScaleX="102620" custLinFactNeighborX="1131" custLinFactNeighborY="-1530">
        <dgm:presLayoutVars>
          <dgm:bulletEnabled val="1"/>
        </dgm:presLayoutVars>
      </dgm:prSet>
      <dgm:spPr/>
    </dgm:pt>
    <dgm:pt modelId="{2455E261-4F47-4250-9B56-F64F1C487274}" type="pres">
      <dgm:prSet presAssocID="{C3C8AD13-F0D8-48C8-990C-B345F86E8D81}" presName="rect1" presStyleLbl="lnNode1" presStyleIdx="1" presStyleCnt="2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389" t="760" r="-7389" b="760"/>
          </a:stretch>
        </a:blipFill>
        <a:ln>
          <a:noFill/>
        </a:ln>
      </dgm:spPr>
    </dgm:pt>
  </dgm:ptLst>
  <dgm:cxnLst>
    <dgm:cxn modelId="{98580C36-178D-45E0-B738-9743ABB720E1}" type="presOf" srcId="{F4BE47BA-6554-4181-8DB8-EE75B451AC98}" destId="{9CC1E6B8-7AB5-4DB2-8C1B-404E8D1F7ED1}" srcOrd="0" destOrd="0" presId="urn:microsoft.com/office/officeart/2008/layout/AlternatingPictureBlocks"/>
    <dgm:cxn modelId="{1476878D-35EE-4020-A2ED-F1FFEAE28B43}" type="presOf" srcId="{C3C8AD13-F0D8-48C8-990C-B345F86E8D81}" destId="{530BD997-7AC0-40FA-9431-253609C8DCEE}" srcOrd="0" destOrd="0" presId="urn:microsoft.com/office/officeart/2008/layout/AlternatingPictureBlocks"/>
    <dgm:cxn modelId="{E04BA4B2-34A2-41C6-95F2-AFA49763E14D}" srcId="{F4BE47BA-6554-4181-8DB8-EE75B451AC98}" destId="{C3C8AD13-F0D8-48C8-990C-B345F86E8D81}" srcOrd="1" destOrd="0" parTransId="{391A93E4-70FD-4314-B977-AD2B42D77C35}" sibTransId="{48A0C450-6864-4FDD-9E98-3DEC9022E921}"/>
    <dgm:cxn modelId="{7334B1ED-5BAA-49A4-A9AD-10905839B197}" srcId="{F4BE47BA-6554-4181-8DB8-EE75B451AC98}" destId="{8BDD0A7E-4772-4808-85FE-6F029DA24EED}" srcOrd="0" destOrd="0" parTransId="{EBE28566-0F06-4105-B01E-C54A1590E645}" sibTransId="{359D7B71-4A45-4E25-89FB-1E9642F37B4B}"/>
    <dgm:cxn modelId="{D36C3EFC-0D24-4FD1-BCFE-DBA99492E249}" type="presOf" srcId="{8BDD0A7E-4772-4808-85FE-6F029DA24EED}" destId="{57AF27F2-CCB5-42CF-9BA1-91AD17FE05AB}" srcOrd="0" destOrd="0" presId="urn:microsoft.com/office/officeart/2008/layout/AlternatingPictureBlocks"/>
    <dgm:cxn modelId="{D593209C-D9D2-4994-8228-C916414B2AD1}" type="presParOf" srcId="{9CC1E6B8-7AB5-4DB2-8C1B-404E8D1F7ED1}" destId="{7E423C4B-644C-4CD6-B8EE-15DE68428DA1}" srcOrd="0" destOrd="0" presId="urn:microsoft.com/office/officeart/2008/layout/AlternatingPictureBlocks"/>
    <dgm:cxn modelId="{A9836607-6467-4FA2-93DD-8708F3E0F86B}" type="presParOf" srcId="{7E423C4B-644C-4CD6-B8EE-15DE68428DA1}" destId="{57AF27F2-CCB5-42CF-9BA1-91AD17FE05AB}" srcOrd="0" destOrd="0" presId="urn:microsoft.com/office/officeart/2008/layout/AlternatingPictureBlocks"/>
    <dgm:cxn modelId="{9F8470F3-2247-41B6-803B-BCED5D1AC10B}" type="presParOf" srcId="{7E423C4B-644C-4CD6-B8EE-15DE68428DA1}" destId="{B98E056E-0D70-4928-ACC1-53AACB10C415}" srcOrd="1" destOrd="0" presId="urn:microsoft.com/office/officeart/2008/layout/AlternatingPictureBlocks"/>
    <dgm:cxn modelId="{3707DB93-F3FB-4500-B409-73D50F493F6E}" type="presParOf" srcId="{9CC1E6B8-7AB5-4DB2-8C1B-404E8D1F7ED1}" destId="{06B82064-2A2C-440F-8288-4047DD7BBA59}" srcOrd="1" destOrd="0" presId="urn:microsoft.com/office/officeart/2008/layout/AlternatingPictureBlocks"/>
    <dgm:cxn modelId="{54BA6E97-2A4E-4174-BBF6-4ED226FE95CA}" type="presParOf" srcId="{9CC1E6B8-7AB5-4DB2-8C1B-404E8D1F7ED1}" destId="{4FEF31F0-5C18-4473-96C6-CEDB7DBB9569}" srcOrd="2" destOrd="0" presId="urn:microsoft.com/office/officeart/2008/layout/AlternatingPictureBlocks"/>
    <dgm:cxn modelId="{E22D20FD-E445-4B14-B954-9180B2484D83}" type="presParOf" srcId="{4FEF31F0-5C18-4473-96C6-CEDB7DBB9569}" destId="{530BD997-7AC0-40FA-9431-253609C8DCEE}" srcOrd="0" destOrd="0" presId="urn:microsoft.com/office/officeart/2008/layout/AlternatingPictureBlocks"/>
    <dgm:cxn modelId="{F3CCF591-33C7-4842-9354-1BE1D50752C6}" type="presParOf" srcId="{4FEF31F0-5C18-4473-96C6-CEDB7DBB9569}" destId="{2455E261-4F47-4250-9B56-F64F1C487274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4BE47BA-6554-4181-8DB8-EE75B451AC9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C8AD13-F0D8-48C8-990C-B345F86E8D81}">
      <dgm:prSet phldrT="[Text]" custT="1"/>
      <dgm:spPr>
        <a:solidFill>
          <a:srgbClr val="61B1CD"/>
        </a:solidFill>
        <a:ln>
          <a:noFill/>
        </a:ln>
        <a:effectLst>
          <a:softEdge rad="31750"/>
        </a:effectLst>
      </dgm:spPr>
      <dgm:t>
        <a:bodyPr/>
        <a:lstStyle/>
        <a:p>
          <a:pPr algn="ctr">
            <a:buSzPts val="1000"/>
            <a:buFont typeface="Symbol" panose="05050102010706020507" pitchFamily="18" charset="2"/>
            <a:buChar char=""/>
          </a:pPr>
          <a:r>
            <a:rPr lang="sr-Cyrl-BA" sz="2000" dirty="0"/>
            <a:t>Потребно је н</a:t>
          </a:r>
          <a:r>
            <a:rPr lang="en-US" sz="2000" dirty="0"/>
            <a:t>е </a:t>
          </a:r>
          <a:r>
            <a:rPr lang="en-US" sz="2000" dirty="0" err="1"/>
            <a:t>отвара</a:t>
          </a:r>
          <a:r>
            <a:rPr lang="sr-Cyrl-BA" sz="2000" dirty="0"/>
            <a:t>ти</a:t>
          </a:r>
          <a:r>
            <a:rPr lang="en-US" sz="2000" dirty="0"/>
            <a:t> </a:t>
          </a:r>
          <a:r>
            <a:rPr lang="en-US" sz="2000" dirty="0" err="1"/>
            <a:t>често</a:t>
          </a:r>
          <a:r>
            <a:rPr lang="en-US" sz="2000" dirty="0"/>
            <a:t> </a:t>
          </a:r>
          <a:r>
            <a:rPr lang="en-US" sz="2000" dirty="0" err="1"/>
            <a:t>врата</a:t>
          </a:r>
          <a:r>
            <a:rPr lang="en-US" sz="2000" dirty="0"/>
            <a:t> </a:t>
          </a:r>
          <a:r>
            <a:rPr lang="en-US" sz="2000" dirty="0" err="1"/>
            <a:t>рерне</a:t>
          </a:r>
          <a:r>
            <a:rPr lang="en-US" sz="2000" dirty="0"/>
            <a:t>, </a:t>
          </a:r>
          <a:r>
            <a:rPr lang="en-US" sz="2000" dirty="0" err="1"/>
            <a:t>јер</a:t>
          </a:r>
          <a:r>
            <a:rPr lang="en-US" sz="2000" dirty="0"/>
            <a:t> </a:t>
          </a:r>
          <a:r>
            <a:rPr lang="en-US" sz="2000" dirty="0" err="1"/>
            <a:t>при</a:t>
          </a:r>
          <a:r>
            <a:rPr lang="en-US" sz="2000" dirty="0"/>
            <a:t> </a:t>
          </a:r>
          <a:r>
            <a:rPr lang="en-US" sz="2000" dirty="0" err="1"/>
            <a:t>сваком</a:t>
          </a:r>
          <a:r>
            <a:rPr lang="en-US" sz="2000" dirty="0"/>
            <a:t> </a:t>
          </a:r>
          <a:r>
            <a:rPr lang="en-US" sz="2000" dirty="0" err="1"/>
            <a:t>отварању</a:t>
          </a:r>
          <a:r>
            <a:rPr lang="en-US" sz="2000" dirty="0"/>
            <a:t> </a:t>
          </a:r>
          <a:r>
            <a:rPr lang="en-US" sz="2000" dirty="0" err="1"/>
            <a:t>снижава</a:t>
          </a:r>
          <a:r>
            <a:rPr lang="en-US" sz="2000" dirty="0"/>
            <a:t> </a:t>
          </a:r>
          <a:r>
            <a:rPr lang="en-US" sz="2000" dirty="0" err="1"/>
            <a:t>се</a:t>
          </a:r>
          <a:r>
            <a:rPr lang="en-US" sz="2000" dirty="0"/>
            <a:t> </a:t>
          </a:r>
          <a:r>
            <a:rPr lang="en-US" sz="2000" dirty="0" err="1"/>
            <a:t>температура</a:t>
          </a:r>
          <a:r>
            <a:rPr lang="en-US" sz="2000" dirty="0"/>
            <a:t> у </a:t>
          </a:r>
          <a:r>
            <a:rPr lang="en-US" sz="2000" dirty="0" err="1"/>
            <a:t>рерни</a:t>
          </a:r>
          <a:r>
            <a:rPr lang="en-US" sz="2000" dirty="0"/>
            <a:t> </a:t>
          </a:r>
          <a:r>
            <a:rPr lang="en-US" sz="2000" dirty="0" err="1"/>
            <a:t>за</a:t>
          </a:r>
          <a:r>
            <a:rPr lang="en-US" sz="2000" dirty="0"/>
            <a:t> </a:t>
          </a:r>
          <a:r>
            <a:rPr lang="en-US" sz="2000" dirty="0" err="1"/>
            <a:t>око</a:t>
          </a:r>
          <a:r>
            <a:rPr lang="en-US" sz="2000" dirty="0"/>
            <a:t> 15 </a:t>
          </a:r>
          <a:r>
            <a:rPr lang="en-US" sz="2000" dirty="0" err="1"/>
            <a:t>степени</a:t>
          </a:r>
          <a:r>
            <a:rPr lang="en-US" sz="2000" dirty="0"/>
            <a:t> </a:t>
          </a:r>
          <a:r>
            <a:rPr lang="en-US" sz="2000" dirty="0" err="1"/>
            <a:t>Целзијусових</a:t>
          </a:r>
          <a:r>
            <a:rPr lang="en-US" sz="2000" dirty="0"/>
            <a:t>.</a:t>
          </a:r>
          <a:endParaRPr lang="en-US" sz="2000" dirty="0">
            <a:latin typeface="Candara" panose="020E0502030303020204" pitchFamily="34" charset="0"/>
          </a:endParaRPr>
        </a:p>
      </dgm:t>
    </dgm:pt>
    <dgm:pt modelId="{48A0C450-6864-4FDD-9E98-3DEC9022E921}" type="sibTrans" cxnId="{E04BA4B2-34A2-41C6-95F2-AFA49763E14D}">
      <dgm:prSet/>
      <dgm:spPr/>
      <dgm:t>
        <a:bodyPr/>
        <a:lstStyle/>
        <a:p>
          <a:endParaRPr lang="en-US"/>
        </a:p>
      </dgm:t>
    </dgm:pt>
    <dgm:pt modelId="{391A93E4-70FD-4314-B977-AD2B42D77C35}" type="parTrans" cxnId="{E04BA4B2-34A2-41C6-95F2-AFA49763E14D}">
      <dgm:prSet/>
      <dgm:spPr/>
      <dgm:t>
        <a:bodyPr/>
        <a:lstStyle/>
        <a:p>
          <a:endParaRPr lang="en-US"/>
        </a:p>
      </dgm:t>
    </dgm:pt>
    <dgm:pt modelId="{8BDD0A7E-4772-4808-85FE-6F029DA24EED}">
      <dgm:prSet custT="1"/>
      <dgm:spPr>
        <a:gradFill flip="none" rotWithShape="0">
          <a:gsLst>
            <a:gs pos="0">
              <a:srgbClr val="8DC3D8">
                <a:shade val="30000"/>
                <a:satMod val="115000"/>
                <a:alpha val="27000"/>
              </a:srgbClr>
            </a:gs>
            <a:gs pos="15000">
              <a:srgbClr val="8DC3D8">
                <a:shade val="67500"/>
                <a:satMod val="115000"/>
                <a:alpha val="96000"/>
              </a:srgbClr>
            </a:gs>
            <a:gs pos="100000">
              <a:srgbClr val="8DC3D8">
                <a:shade val="100000"/>
                <a:satMod val="115000"/>
                <a:alpha val="59000"/>
              </a:srgbClr>
            </a:gs>
          </a:gsLst>
          <a:lin ang="16200000" scaled="1"/>
          <a:tileRect/>
        </a:gradFill>
        <a:ln>
          <a:noFill/>
        </a:ln>
        <a:effectLst>
          <a:softEdge rad="31750"/>
        </a:effectLst>
      </dgm:spPr>
      <dgm:t>
        <a:bodyPr lIns="274320" tIns="274320" rIns="274320" bIns="182880"/>
        <a:lstStyle/>
        <a:p>
          <a:pPr algn="ctr">
            <a:buSzPts val="1000"/>
            <a:buFont typeface="Symbol" panose="05050102010706020507" pitchFamily="18" charset="2"/>
            <a:buChar char=""/>
          </a:pPr>
          <a:r>
            <a:rPr lang="sr-Cyrl-BA" sz="2000" dirty="0"/>
            <a:t>Потребно је с</a:t>
          </a:r>
          <a:r>
            <a:rPr lang="en-US" sz="2000" dirty="0" err="1"/>
            <a:t>тављат</a:t>
          </a:r>
          <a:r>
            <a:rPr lang="sr-Cyrl-BA" sz="2000" dirty="0"/>
            <a:t>и</a:t>
          </a:r>
          <a:r>
            <a:rPr lang="en-US" sz="2000" dirty="0"/>
            <a:t> </a:t>
          </a:r>
          <a:r>
            <a:rPr lang="en-US" sz="2000" dirty="0" err="1"/>
            <a:t>поклопац</a:t>
          </a:r>
          <a:r>
            <a:rPr lang="en-US" sz="2000" dirty="0"/>
            <a:t> </a:t>
          </a:r>
          <a:r>
            <a:rPr lang="en-US" sz="2000" dirty="0" err="1"/>
            <a:t>на</a:t>
          </a:r>
          <a:r>
            <a:rPr lang="en-US" sz="2000" dirty="0"/>
            <a:t> </a:t>
          </a:r>
          <a:r>
            <a:rPr lang="en-US" sz="2000" dirty="0" err="1"/>
            <a:t>шерпу</a:t>
          </a:r>
          <a:r>
            <a:rPr lang="en-US" sz="2000" dirty="0"/>
            <a:t> у </a:t>
          </a:r>
          <a:r>
            <a:rPr lang="en-US" sz="2000" dirty="0" err="1"/>
            <a:t>којој</a:t>
          </a:r>
          <a:r>
            <a:rPr lang="en-US" sz="2000" dirty="0"/>
            <a:t> </a:t>
          </a:r>
          <a:r>
            <a:rPr lang="en-US" sz="2000" dirty="0" err="1"/>
            <a:t>се</a:t>
          </a:r>
          <a:r>
            <a:rPr lang="en-US" sz="2000" dirty="0"/>
            <a:t> </a:t>
          </a:r>
          <a:r>
            <a:rPr lang="en-US" sz="2000" dirty="0" err="1"/>
            <a:t>припрема</a:t>
          </a:r>
          <a:r>
            <a:rPr lang="en-US" sz="2000" dirty="0"/>
            <a:t> </a:t>
          </a:r>
          <a:r>
            <a:rPr lang="en-US" sz="2000" dirty="0" err="1"/>
            <a:t>јело</a:t>
          </a:r>
          <a:r>
            <a:rPr lang="en-US" sz="2000" dirty="0"/>
            <a:t>, </a:t>
          </a:r>
          <a:r>
            <a:rPr lang="en-US" sz="2000" dirty="0" err="1"/>
            <a:t>јер</a:t>
          </a:r>
          <a:r>
            <a:rPr lang="en-US" sz="2000" dirty="0"/>
            <a:t> </a:t>
          </a:r>
          <a:r>
            <a:rPr lang="en-US" sz="2000" dirty="0" err="1"/>
            <a:t>се</a:t>
          </a:r>
          <a:r>
            <a:rPr lang="en-US" sz="2000" dirty="0"/>
            <a:t> </a:t>
          </a:r>
          <a:r>
            <a:rPr lang="en-US" sz="2000" dirty="0" err="1"/>
            <a:t>троши</a:t>
          </a:r>
          <a:r>
            <a:rPr lang="en-US" sz="2000" dirty="0"/>
            <a:t> </a:t>
          </a:r>
          <a:r>
            <a:rPr lang="en-US" sz="2000" dirty="0" err="1"/>
            <a:t>мање</a:t>
          </a:r>
          <a:r>
            <a:rPr lang="en-US" sz="2000" dirty="0"/>
            <a:t> </a:t>
          </a:r>
          <a:r>
            <a:rPr lang="en-US" sz="2000" dirty="0" err="1"/>
            <a:t>електричне</a:t>
          </a:r>
          <a:r>
            <a:rPr lang="en-US" sz="2000" dirty="0"/>
            <a:t> </a:t>
          </a:r>
          <a:r>
            <a:rPr lang="en-US" sz="2000" dirty="0" err="1"/>
            <a:t>енергије</a:t>
          </a:r>
          <a:r>
            <a:rPr lang="en-US" sz="2000" dirty="0"/>
            <a:t>, </a:t>
          </a:r>
          <a:r>
            <a:rPr lang="en-US" sz="2000" dirty="0" err="1"/>
            <a:t>јело</a:t>
          </a:r>
          <a:r>
            <a:rPr lang="en-US" sz="2000" dirty="0"/>
            <a:t> </a:t>
          </a:r>
          <a:r>
            <a:rPr lang="en-US" sz="2000" dirty="0" err="1"/>
            <a:t>се</a:t>
          </a:r>
          <a:r>
            <a:rPr lang="en-US" sz="2000" dirty="0"/>
            <a:t> </a:t>
          </a:r>
          <a:r>
            <a:rPr lang="en-US" sz="2000" dirty="0" err="1"/>
            <a:t>спрема</a:t>
          </a:r>
          <a:r>
            <a:rPr lang="en-US" sz="2000" dirty="0"/>
            <a:t> </a:t>
          </a:r>
          <a:r>
            <a:rPr lang="en-US" sz="2000" dirty="0" err="1"/>
            <a:t>знатно</a:t>
          </a:r>
          <a:r>
            <a:rPr lang="en-US" sz="2000" dirty="0"/>
            <a:t> </a:t>
          </a:r>
          <a:r>
            <a:rPr lang="en-US" sz="2000" dirty="0" err="1"/>
            <a:t>брже</a:t>
          </a:r>
          <a:r>
            <a:rPr lang="en-US" sz="2000" dirty="0"/>
            <a:t> и </a:t>
          </a:r>
          <a:r>
            <a:rPr lang="en-US" sz="2000" dirty="0" err="1"/>
            <a:t>смањује</a:t>
          </a:r>
          <a:r>
            <a:rPr lang="en-US" sz="2000" dirty="0"/>
            <a:t> </a:t>
          </a:r>
          <a:r>
            <a:rPr lang="en-US" sz="2000" dirty="0" err="1"/>
            <a:t>се</a:t>
          </a:r>
          <a:r>
            <a:rPr lang="en-US" sz="2000" dirty="0"/>
            <a:t> </a:t>
          </a:r>
          <a:r>
            <a:rPr lang="en-US" sz="2000" dirty="0" err="1"/>
            <a:t>кондензација</a:t>
          </a:r>
          <a:r>
            <a:rPr lang="en-US" sz="2000" dirty="0"/>
            <a:t> </a:t>
          </a:r>
          <a:r>
            <a:rPr lang="en-US" sz="2000" dirty="0" err="1"/>
            <a:t>паре</a:t>
          </a:r>
          <a:r>
            <a:rPr lang="en-US" sz="2000" dirty="0"/>
            <a:t> у </a:t>
          </a:r>
          <a:r>
            <a:rPr lang="en-US" sz="2000" dirty="0" err="1"/>
            <a:t>кухињи</a:t>
          </a:r>
          <a:r>
            <a:rPr lang="sr-Cyrl-BA" sz="2000" dirty="0"/>
            <a:t>.</a:t>
          </a:r>
          <a:endParaRPr lang="en-US" sz="2000" dirty="0">
            <a:latin typeface="Candara" panose="020E0502030303020204" pitchFamily="34" charset="0"/>
          </a:endParaRPr>
        </a:p>
      </dgm:t>
    </dgm:pt>
    <dgm:pt modelId="{359D7B71-4A45-4E25-89FB-1E9642F37B4B}" type="sibTrans" cxnId="{7334B1ED-5BAA-49A4-A9AD-10905839B197}">
      <dgm:prSet/>
      <dgm:spPr/>
      <dgm:t>
        <a:bodyPr/>
        <a:lstStyle/>
        <a:p>
          <a:endParaRPr lang="en-US"/>
        </a:p>
      </dgm:t>
    </dgm:pt>
    <dgm:pt modelId="{EBE28566-0F06-4105-B01E-C54A1590E645}" type="parTrans" cxnId="{7334B1ED-5BAA-49A4-A9AD-10905839B197}">
      <dgm:prSet/>
      <dgm:spPr/>
      <dgm:t>
        <a:bodyPr/>
        <a:lstStyle/>
        <a:p>
          <a:endParaRPr lang="en-US"/>
        </a:p>
      </dgm:t>
    </dgm:pt>
    <dgm:pt modelId="{17CF74EB-5A0D-4683-BA3C-571F60A314B5}" type="pres">
      <dgm:prSet presAssocID="{F4BE47BA-6554-4181-8DB8-EE75B451AC98}" presName="linear" presStyleCnt="0">
        <dgm:presLayoutVars>
          <dgm:dir/>
          <dgm:resizeHandles val="exact"/>
        </dgm:presLayoutVars>
      </dgm:prSet>
      <dgm:spPr/>
    </dgm:pt>
    <dgm:pt modelId="{ECDA9A87-4407-48EC-B4FD-940C595FE840}" type="pres">
      <dgm:prSet presAssocID="{8BDD0A7E-4772-4808-85FE-6F029DA24EED}" presName="comp" presStyleCnt="0"/>
      <dgm:spPr/>
    </dgm:pt>
    <dgm:pt modelId="{C94E5E01-3069-4FBA-BD71-8B92431B597F}" type="pres">
      <dgm:prSet presAssocID="{8BDD0A7E-4772-4808-85FE-6F029DA24EED}" presName="box" presStyleLbl="node1" presStyleIdx="0" presStyleCnt="2"/>
      <dgm:spPr/>
    </dgm:pt>
    <dgm:pt modelId="{F9920B94-14A8-4C8F-9033-28A2F0A33C56}" type="pres">
      <dgm:prSet presAssocID="{8BDD0A7E-4772-4808-85FE-6F029DA24EED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9BD084C9-D4E8-4F1E-8325-5D7A1F9CB5F2}" type="pres">
      <dgm:prSet presAssocID="{8BDD0A7E-4772-4808-85FE-6F029DA24EED}" presName="text" presStyleLbl="node1" presStyleIdx="0" presStyleCnt="2">
        <dgm:presLayoutVars>
          <dgm:bulletEnabled val="1"/>
        </dgm:presLayoutVars>
      </dgm:prSet>
      <dgm:spPr/>
    </dgm:pt>
    <dgm:pt modelId="{06CF2D08-1F91-46C4-AD90-7D036D0E17C5}" type="pres">
      <dgm:prSet presAssocID="{359D7B71-4A45-4E25-89FB-1E9642F37B4B}" presName="spacer" presStyleCnt="0"/>
      <dgm:spPr/>
    </dgm:pt>
    <dgm:pt modelId="{F911943A-94B1-422F-9944-3476081183A6}" type="pres">
      <dgm:prSet presAssocID="{C3C8AD13-F0D8-48C8-990C-B345F86E8D81}" presName="comp" presStyleCnt="0"/>
      <dgm:spPr/>
    </dgm:pt>
    <dgm:pt modelId="{78B4A010-F2BD-44B0-BBFB-64925C7D5064}" type="pres">
      <dgm:prSet presAssocID="{C3C8AD13-F0D8-48C8-990C-B345F86E8D81}" presName="box" presStyleLbl="node1" presStyleIdx="1" presStyleCnt="2"/>
      <dgm:spPr/>
    </dgm:pt>
    <dgm:pt modelId="{5AC3FC9D-63DF-44A6-A666-4EF6E04CA258}" type="pres">
      <dgm:prSet presAssocID="{C3C8AD13-F0D8-48C8-990C-B345F86E8D81}" presName="img" presStyleLbl="fgImgPlace1" presStyleIdx="1" presStyleCnt="2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64" t="10229" r="-3564" b="10229"/>
          </a:stretch>
        </a:blipFill>
      </dgm:spPr>
    </dgm:pt>
    <dgm:pt modelId="{2BC84F7D-FE2D-4C68-8226-62DEE28E097E}" type="pres">
      <dgm:prSet presAssocID="{C3C8AD13-F0D8-48C8-990C-B345F86E8D81}" presName="text" presStyleLbl="node1" presStyleIdx="1" presStyleCnt="2">
        <dgm:presLayoutVars>
          <dgm:bulletEnabled val="1"/>
        </dgm:presLayoutVars>
      </dgm:prSet>
      <dgm:spPr/>
    </dgm:pt>
  </dgm:ptLst>
  <dgm:cxnLst>
    <dgm:cxn modelId="{80EA631B-0942-4ACD-8A6A-DBF446E21600}" type="presOf" srcId="{C3C8AD13-F0D8-48C8-990C-B345F86E8D81}" destId="{2BC84F7D-FE2D-4C68-8226-62DEE28E097E}" srcOrd="1" destOrd="0" presId="urn:microsoft.com/office/officeart/2005/8/layout/vList4"/>
    <dgm:cxn modelId="{2F704F22-01D8-48B0-82B1-9D92BCE45BB1}" type="presOf" srcId="{8BDD0A7E-4772-4808-85FE-6F029DA24EED}" destId="{9BD084C9-D4E8-4F1E-8325-5D7A1F9CB5F2}" srcOrd="1" destOrd="0" presId="urn:microsoft.com/office/officeart/2005/8/layout/vList4"/>
    <dgm:cxn modelId="{EA5DE03E-9598-41CD-BA04-EF3AACFA4A05}" type="presOf" srcId="{F4BE47BA-6554-4181-8DB8-EE75B451AC98}" destId="{17CF74EB-5A0D-4683-BA3C-571F60A314B5}" srcOrd="0" destOrd="0" presId="urn:microsoft.com/office/officeart/2005/8/layout/vList4"/>
    <dgm:cxn modelId="{36F24D84-E93B-467E-AA7C-78C7925F5902}" type="presOf" srcId="{C3C8AD13-F0D8-48C8-990C-B345F86E8D81}" destId="{78B4A010-F2BD-44B0-BBFB-64925C7D5064}" srcOrd="0" destOrd="0" presId="urn:microsoft.com/office/officeart/2005/8/layout/vList4"/>
    <dgm:cxn modelId="{E04BA4B2-34A2-41C6-95F2-AFA49763E14D}" srcId="{F4BE47BA-6554-4181-8DB8-EE75B451AC98}" destId="{C3C8AD13-F0D8-48C8-990C-B345F86E8D81}" srcOrd="1" destOrd="0" parTransId="{391A93E4-70FD-4314-B977-AD2B42D77C35}" sibTransId="{48A0C450-6864-4FDD-9E98-3DEC9022E921}"/>
    <dgm:cxn modelId="{8B70BCB7-EE40-4F6B-B9D6-78C2B1B6D479}" type="presOf" srcId="{8BDD0A7E-4772-4808-85FE-6F029DA24EED}" destId="{C94E5E01-3069-4FBA-BD71-8B92431B597F}" srcOrd="0" destOrd="0" presId="urn:microsoft.com/office/officeart/2005/8/layout/vList4"/>
    <dgm:cxn modelId="{7334B1ED-5BAA-49A4-A9AD-10905839B197}" srcId="{F4BE47BA-6554-4181-8DB8-EE75B451AC98}" destId="{8BDD0A7E-4772-4808-85FE-6F029DA24EED}" srcOrd="0" destOrd="0" parTransId="{EBE28566-0F06-4105-B01E-C54A1590E645}" sibTransId="{359D7B71-4A45-4E25-89FB-1E9642F37B4B}"/>
    <dgm:cxn modelId="{2699FF35-A8B4-4408-86CD-4E175FCA7F2A}" type="presParOf" srcId="{17CF74EB-5A0D-4683-BA3C-571F60A314B5}" destId="{ECDA9A87-4407-48EC-B4FD-940C595FE840}" srcOrd="0" destOrd="0" presId="urn:microsoft.com/office/officeart/2005/8/layout/vList4"/>
    <dgm:cxn modelId="{87545B5E-1383-4493-BCCA-FAF1EC7F5C8C}" type="presParOf" srcId="{ECDA9A87-4407-48EC-B4FD-940C595FE840}" destId="{C94E5E01-3069-4FBA-BD71-8B92431B597F}" srcOrd="0" destOrd="0" presId="urn:microsoft.com/office/officeart/2005/8/layout/vList4"/>
    <dgm:cxn modelId="{E40A7501-638E-4251-98B0-0B0EBFA61EB4}" type="presParOf" srcId="{ECDA9A87-4407-48EC-B4FD-940C595FE840}" destId="{F9920B94-14A8-4C8F-9033-28A2F0A33C56}" srcOrd="1" destOrd="0" presId="urn:microsoft.com/office/officeart/2005/8/layout/vList4"/>
    <dgm:cxn modelId="{94431EA1-046B-4156-80DA-E734B5E3BEEE}" type="presParOf" srcId="{ECDA9A87-4407-48EC-B4FD-940C595FE840}" destId="{9BD084C9-D4E8-4F1E-8325-5D7A1F9CB5F2}" srcOrd="2" destOrd="0" presId="urn:microsoft.com/office/officeart/2005/8/layout/vList4"/>
    <dgm:cxn modelId="{0BC273BB-02A6-4262-8DC7-72E6EF209EDA}" type="presParOf" srcId="{17CF74EB-5A0D-4683-BA3C-571F60A314B5}" destId="{06CF2D08-1F91-46C4-AD90-7D036D0E17C5}" srcOrd="1" destOrd="0" presId="urn:microsoft.com/office/officeart/2005/8/layout/vList4"/>
    <dgm:cxn modelId="{B9BBD530-FF7B-49B4-BE1B-ECB3FE7055E4}" type="presParOf" srcId="{17CF74EB-5A0D-4683-BA3C-571F60A314B5}" destId="{F911943A-94B1-422F-9944-3476081183A6}" srcOrd="2" destOrd="0" presId="urn:microsoft.com/office/officeart/2005/8/layout/vList4"/>
    <dgm:cxn modelId="{3874953A-7C37-49EC-AB3C-4940ED77B3CB}" type="presParOf" srcId="{F911943A-94B1-422F-9944-3476081183A6}" destId="{78B4A010-F2BD-44B0-BBFB-64925C7D5064}" srcOrd="0" destOrd="0" presId="urn:microsoft.com/office/officeart/2005/8/layout/vList4"/>
    <dgm:cxn modelId="{F7039774-92A1-46C9-9569-D15652D9F03E}" type="presParOf" srcId="{F911943A-94B1-422F-9944-3476081183A6}" destId="{5AC3FC9D-63DF-44A6-A666-4EF6E04CA258}" srcOrd="1" destOrd="0" presId="urn:microsoft.com/office/officeart/2005/8/layout/vList4"/>
    <dgm:cxn modelId="{28B6EFCF-6857-4328-85B6-102573A02727}" type="presParOf" srcId="{F911943A-94B1-422F-9944-3476081183A6}" destId="{2BC84F7D-FE2D-4C68-8226-62DEE28E097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7A0B1EF-9211-42A6-9451-40B5C70010F6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A57F7E-CECC-44D0-AE68-839DAE7746F7}">
      <dgm:prSet custT="1"/>
      <dgm:spPr>
        <a:solidFill>
          <a:srgbClr val="61B1CD">
            <a:alpha val="76000"/>
          </a:srgb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algn="ctr"/>
          <a:r>
            <a:rPr lang="ru-RU" sz="1400" dirty="0">
              <a:latin typeface="Candara" panose="020E0502030303020204" pitchFamily="34" charset="0"/>
            </a:rPr>
            <a:t>Није потребно просторије расхлађивати на температуру нижу од 21 степена Целзијуса. </a:t>
          </a:r>
        </a:p>
        <a:p>
          <a:pPr algn="ctr"/>
          <a:r>
            <a:rPr lang="ru-RU" sz="1400" dirty="0">
              <a:latin typeface="Candara" panose="020E0502030303020204" pitchFamily="34" charset="0"/>
            </a:rPr>
            <a:t>Осим што се стварају непотребни трошкови, није добро ни по здравље особа које бораве у просторијама које се расхлађују.</a:t>
          </a:r>
          <a:endParaRPr lang="en-US" sz="1400" dirty="0">
            <a:latin typeface="Candara" panose="020E0502030303020204" pitchFamily="34" charset="0"/>
          </a:endParaRPr>
        </a:p>
      </dgm:t>
    </dgm:pt>
    <dgm:pt modelId="{642A3E4E-DDE7-4189-9D97-53119ED16060}" type="parTrans" cxnId="{6792A567-EE21-41DC-89FA-E38BFA96A6F2}">
      <dgm:prSet/>
      <dgm:spPr/>
      <dgm:t>
        <a:bodyPr/>
        <a:lstStyle/>
        <a:p>
          <a:endParaRPr lang="en-US"/>
        </a:p>
      </dgm:t>
    </dgm:pt>
    <dgm:pt modelId="{31656E28-01F1-4454-BBCC-B17817D9FDC2}" type="sibTrans" cxnId="{6792A567-EE21-41DC-89FA-E38BFA96A6F2}">
      <dgm:prSet/>
      <dgm:spPr/>
      <dgm:t>
        <a:bodyPr/>
        <a:lstStyle/>
        <a:p>
          <a:endParaRPr lang="en-US"/>
        </a:p>
      </dgm:t>
    </dgm:pt>
    <dgm:pt modelId="{4E898409-726B-4BF3-8D2A-A9540C65B100}">
      <dgm:prSet custT="1"/>
      <dgm:spPr>
        <a:solidFill>
          <a:srgbClr val="61B1CD">
            <a:alpha val="76000"/>
          </a:srgb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algn="ctr"/>
          <a:r>
            <a:rPr lang="ru-RU" sz="1400" dirty="0">
              <a:latin typeface="Candara" panose="020E0502030303020204" pitchFamily="34" charset="0"/>
            </a:rPr>
            <a:t>Разлика између спољне температуре и оне у просторији у којој се борави, не би требало да буде виша од 5 до 10 степени Целзијусових.</a:t>
          </a:r>
          <a:endParaRPr lang="en-US" sz="1400" dirty="0">
            <a:latin typeface="Candara" panose="020E0502030303020204" pitchFamily="34" charset="0"/>
          </a:endParaRPr>
        </a:p>
      </dgm:t>
    </dgm:pt>
    <dgm:pt modelId="{08D2AB4F-9A0A-4446-BC80-D7731146F140}" type="parTrans" cxnId="{C28F783B-FEC0-453B-AB63-A23E7D9A343C}">
      <dgm:prSet/>
      <dgm:spPr/>
      <dgm:t>
        <a:bodyPr/>
        <a:lstStyle/>
        <a:p>
          <a:endParaRPr lang="en-US"/>
        </a:p>
      </dgm:t>
    </dgm:pt>
    <dgm:pt modelId="{4618CC3D-A406-4D54-96FD-48018CA33F29}" type="sibTrans" cxnId="{C28F783B-FEC0-453B-AB63-A23E7D9A343C}">
      <dgm:prSet/>
      <dgm:spPr/>
      <dgm:t>
        <a:bodyPr/>
        <a:lstStyle/>
        <a:p>
          <a:endParaRPr lang="en-US"/>
        </a:p>
      </dgm:t>
    </dgm:pt>
    <dgm:pt modelId="{C9CF871A-877C-436F-A5E8-34FED549CE08}">
      <dgm:prSet custT="1"/>
      <dgm:spPr>
        <a:solidFill>
          <a:srgbClr val="61B1CD">
            <a:alpha val="76000"/>
          </a:srgb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algn="ctr"/>
          <a:r>
            <a:rPr lang="ru-RU" sz="1400" dirty="0">
              <a:latin typeface="Candara" panose="020E0502030303020204" pitchFamily="34" charset="0"/>
            </a:rPr>
            <a:t>Потребно је смањити потребну количину енергије за хлађење добром изолацијом зидова и прозора.</a:t>
          </a:r>
          <a:endParaRPr lang="en-US" sz="1400" dirty="0">
            <a:latin typeface="Candara" panose="020E0502030303020204" pitchFamily="34" charset="0"/>
          </a:endParaRPr>
        </a:p>
      </dgm:t>
    </dgm:pt>
    <dgm:pt modelId="{1B111E2E-EB06-4064-9824-653D3D64C76A}" type="parTrans" cxnId="{A0319953-0ABB-4E1B-BB42-B95224AD4E9D}">
      <dgm:prSet/>
      <dgm:spPr/>
      <dgm:t>
        <a:bodyPr/>
        <a:lstStyle/>
        <a:p>
          <a:endParaRPr lang="en-US"/>
        </a:p>
      </dgm:t>
    </dgm:pt>
    <dgm:pt modelId="{43C446AE-6595-4383-B435-0F3CC0E2A65A}" type="sibTrans" cxnId="{A0319953-0ABB-4E1B-BB42-B95224AD4E9D}">
      <dgm:prSet/>
      <dgm:spPr/>
      <dgm:t>
        <a:bodyPr/>
        <a:lstStyle/>
        <a:p>
          <a:endParaRPr lang="en-US"/>
        </a:p>
      </dgm:t>
    </dgm:pt>
    <dgm:pt modelId="{B3BD15C4-4C6E-4C6E-BEED-663CEF4561D9}">
      <dgm:prSet custT="1"/>
      <dgm:spPr>
        <a:solidFill>
          <a:srgbClr val="61B1CD">
            <a:alpha val="76000"/>
          </a:srgb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algn="ctr"/>
          <a:r>
            <a:rPr lang="ru-RU" sz="1400" dirty="0">
              <a:latin typeface="Candara" panose="020E0502030303020204" pitchFamily="34" charset="0"/>
            </a:rPr>
            <a:t>Потребно је редовно одржававати филтере за прочишћавање и спољну јединицу уређаја за хлађење.</a:t>
          </a:r>
          <a:endParaRPr lang="en-US" sz="1400" dirty="0">
            <a:latin typeface="Candara" panose="020E0502030303020204" pitchFamily="34" charset="0"/>
          </a:endParaRPr>
        </a:p>
      </dgm:t>
    </dgm:pt>
    <dgm:pt modelId="{B1809541-38AD-4E78-8F6A-8974D26BFAA8}" type="sibTrans" cxnId="{991798C2-BE15-4C6E-AA8C-2386E9D69884}">
      <dgm:prSet/>
      <dgm:spPr/>
      <dgm:t>
        <a:bodyPr/>
        <a:lstStyle/>
        <a:p>
          <a:endParaRPr lang="en-US"/>
        </a:p>
      </dgm:t>
    </dgm:pt>
    <dgm:pt modelId="{69AD2660-F455-4286-95CD-BE92B07FE552}" type="parTrans" cxnId="{991798C2-BE15-4C6E-AA8C-2386E9D69884}">
      <dgm:prSet/>
      <dgm:spPr/>
      <dgm:t>
        <a:bodyPr/>
        <a:lstStyle/>
        <a:p>
          <a:endParaRPr lang="en-US"/>
        </a:p>
      </dgm:t>
    </dgm:pt>
    <dgm:pt modelId="{489A05EF-2F76-4E0C-881A-D91F76F1B54F}">
      <dgm:prSet custT="1"/>
      <dgm:spPr>
        <a:solidFill>
          <a:srgbClr val="61B1CD">
            <a:alpha val="76000"/>
          </a:srgb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algn="ctr"/>
          <a:r>
            <a:rPr lang="ru-RU" sz="1400" dirty="0">
              <a:latin typeface="Candara" panose="020E0502030303020204" pitchFamily="34" charset="0"/>
            </a:rPr>
            <a:t>Потребно је инсталирати клима уређај ван директног домета сунчеве свјетлости.</a:t>
          </a:r>
          <a:endParaRPr lang="en-US" sz="1400" dirty="0">
            <a:latin typeface="Candara" panose="020E0502030303020204" pitchFamily="34" charset="0"/>
          </a:endParaRPr>
        </a:p>
      </dgm:t>
    </dgm:pt>
    <dgm:pt modelId="{77B4CB37-BE3B-487E-A051-9BE0EE1EAFB1}" type="parTrans" cxnId="{588B8DF8-E788-4CDB-8B8B-8D73B0C510D4}">
      <dgm:prSet/>
      <dgm:spPr/>
      <dgm:t>
        <a:bodyPr/>
        <a:lstStyle/>
        <a:p>
          <a:endParaRPr lang="en-US"/>
        </a:p>
      </dgm:t>
    </dgm:pt>
    <dgm:pt modelId="{7A12D2A7-E842-46A8-8D6E-75C8CFEB5E40}" type="sibTrans" cxnId="{588B8DF8-E788-4CDB-8B8B-8D73B0C510D4}">
      <dgm:prSet/>
      <dgm:spPr/>
      <dgm:t>
        <a:bodyPr/>
        <a:lstStyle/>
        <a:p>
          <a:endParaRPr lang="en-US"/>
        </a:p>
      </dgm:t>
    </dgm:pt>
    <dgm:pt modelId="{DA4CD52D-90B3-4970-A3AC-8B99247AB5B7}" type="pres">
      <dgm:prSet presAssocID="{47A0B1EF-9211-42A6-9451-40B5C70010F6}" presName="outerComposite" presStyleCnt="0">
        <dgm:presLayoutVars>
          <dgm:chMax val="5"/>
          <dgm:dir/>
          <dgm:resizeHandles val="exact"/>
        </dgm:presLayoutVars>
      </dgm:prSet>
      <dgm:spPr/>
    </dgm:pt>
    <dgm:pt modelId="{E4D07E1B-23F9-4E72-8EAD-106F740E575F}" type="pres">
      <dgm:prSet presAssocID="{47A0B1EF-9211-42A6-9451-40B5C70010F6}" presName="dummyMaxCanvas" presStyleCnt="0">
        <dgm:presLayoutVars/>
      </dgm:prSet>
      <dgm:spPr/>
    </dgm:pt>
    <dgm:pt modelId="{9651ABF8-3BC2-47D7-9C53-886E30B42150}" type="pres">
      <dgm:prSet presAssocID="{47A0B1EF-9211-42A6-9451-40B5C70010F6}" presName="FiveNodes_1" presStyleLbl="node1" presStyleIdx="0" presStyleCnt="5" custScaleX="102383">
        <dgm:presLayoutVars>
          <dgm:bulletEnabled val="1"/>
        </dgm:presLayoutVars>
      </dgm:prSet>
      <dgm:spPr/>
    </dgm:pt>
    <dgm:pt modelId="{EB4AFB2F-0032-46FC-A65E-8858F0918795}" type="pres">
      <dgm:prSet presAssocID="{47A0B1EF-9211-42A6-9451-40B5C70010F6}" presName="FiveNodes_2" presStyleLbl="node1" presStyleIdx="1" presStyleCnt="5">
        <dgm:presLayoutVars>
          <dgm:bulletEnabled val="1"/>
        </dgm:presLayoutVars>
      </dgm:prSet>
      <dgm:spPr/>
    </dgm:pt>
    <dgm:pt modelId="{0FB36824-F7E2-4501-AD1C-D02F9B151ACA}" type="pres">
      <dgm:prSet presAssocID="{47A0B1EF-9211-42A6-9451-40B5C70010F6}" presName="FiveNodes_3" presStyleLbl="node1" presStyleIdx="2" presStyleCnt="5">
        <dgm:presLayoutVars>
          <dgm:bulletEnabled val="1"/>
        </dgm:presLayoutVars>
      </dgm:prSet>
      <dgm:spPr/>
    </dgm:pt>
    <dgm:pt modelId="{21CE2DB0-8453-4B8D-97D3-50CAA320F98F}" type="pres">
      <dgm:prSet presAssocID="{47A0B1EF-9211-42A6-9451-40B5C70010F6}" presName="FiveNodes_4" presStyleLbl="node1" presStyleIdx="3" presStyleCnt="5" custScaleX="102728">
        <dgm:presLayoutVars>
          <dgm:bulletEnabled val="1"/>
        </dgm:presLayoutVars>
      </dgm:prSet>
      <dgm:spPr/>
    </dgm:pt>
    <dgm:pt modelId="{5C605C46-BB02-4A71-A1FA-15E5576B7C8C}" type="pres">
      <dgm:prSet presAssocID="{47A0B1EF-9211-42A6-9451-40B5C70010F6}" presName="FiveNodes_5" presStyleLbl="node1" presStyleIdx="4" presStyleCnt="5" custScaleX="104901" custLinFactNeighborX="-1140" custLinFactNeighborY="0">
        <dgm:presLayoutVars>
          <dgm:bulletEnabled val="1"/>
        </dgm:presLayoutVars>
      </dgm:prSet>
      <dgm:spPr/>
    </dgm:pt>
    <dgm:pt modelId="{40FB24A8-D48D-4BCF-BDEF-D02B7F1CB62E}" type="pres">
      <dgm:prSet presAssocID="{47A0B1EF-9211-42A6-9451-40B5C70010F6}" presName="FiveConn_1-2" presStyleLbl="fgAccFollowNode1" presStyleIdx="0" presStyleCnt="4">
        <dgm:presLayoutVars>
          <dgm:bulletEnabled val="1"/>
        </dgm:presLayoutVars>
      </dgm:prSet>
      <dgm:spPr/>
    </dgm:pt>
    <dgm:pt modelId="{257F8DAA-F26A-42AD-B27B-5221361633D8}" type="pres">
      <dgm:prSet presAssocID="{47A0B1EF-9211-42A6-9451-40B5C70010F6}" presName="FiveConn_2-3" presStyleLbl="fgAccFollowNode1" presStyleIdx="1" presStyleCnt="4">
        <dgm:presLayoutVars>
          <dgm:bulletEnabled val="1"/>
        </dgm:presLayoutVars>
      </dgm:prSet>
      <dgm:spPr/>
    </dgm:pt>
    <dgm:pt modelId="{5ABA512A-D79E-44D7-80F4-7F5BE5D20164}" type="pres">
      <dgm:prSet presAssocID="{47A0B1EF-9211-42A6-9451-40B5C70010F6}" presName="FiveConn_3-4" presStyleLbl="fgAccFollowNode1" presStyleIdx="2" presStyleCnt="4">
        <dgm:presLayoutVars>
          <dgm:bulletEnabled val="1"/>
        </dgm:presLayoutVars>
      </dgm:prSet>
      <dgm:spPr/>
    </dgm:pt>
    <dgm:pt modelId="{09EC6451-7F86-4FD2-9554-6F0DF633582E}" type="pres">
      <dgm:prSet presAssocID="{47A0B1EF-9211-42A6-9451-40B5C70010F6}" presName="FiveConn_4-5" presStyleLbl="fgAccFollowNode1" presStyleIdx="3" presStyleCnt="4">
        <dgm:presLayoutVars>
          <dgm:bulletEnabled val="1"/>
        </dgm:presLayoutVars>
      </dgm:prSet>
      <dgm:spPr/>
    </dgm:pt>
    <dgm:pt modelId="{08C48C2C-E9BF-4BDA-89BC-0D6E22446B33}" type="pres">
      <dgm:prSet presAssocID="{47A0B1EF-9211-42A6-9451-40B5C70010F6}" presName="FiveNodes_1_text" presStyleLbl="node1" presStyleIdx="4" presStyleCnt="5">
        <dgm:presLayoutVars>
          <dgm:bulletEnabled val="1"/>
        </dgm:presLayoutVars>
      </dgm:prSet>
      <dgm:spPr/>
    </dgm:pt>
    <dgm:pt modelId="{7239E782-0F61-4315-9DBF-1C7CD71F789C}" type="pres">
      <dgm:prSet presAssocID="{47A0B1EF-9211-42A6-9451-40B5C70010F6}" presName="FiveNodes_2_text" presStyleLbl="node1" presStyleIdx="4" presStyleCnt="5">
        <dgm:presLayoutVars>
          <dgm:bulletEnabled val="1"/>
        </dgm:presLayoutVars>
      </dgm:prSet>
      <dgm:spPr/>
    </dgm:pt>
    <dgm:pt modelId="{127372BA-080D-4C14-AE3E-87A3514D2B0C}" type="pres">
      <dgm:prSet presAssocID="{47A0B1EF-9211-42A6-9451-40B5C70010F6}" presName="FiveNodes_3_text" presStyleLbl="node1" presStyleIdx="4" presStyleCnt="5">
        <dgm:presLayoutVars>
          <dgm:bulletEnabled val="1"/>
        </dgm:presLayoutVars>
      </dgm:prSet>
      <dgm:spPr/>
    </dgm:pt>
    <dgm:pt modelId="{4E167DD9-5E3F-4A87-AA6A-4EF2E2665E33}" type="pres">
      <dgm:prSet presAssocID="{47A0B1EF-9211-42A6-9451-40B5C70010F6}" presName="FiveNodes_4_text" presStyleLbl="node1" presStyleIdx="4" presStyleCnt="5">
        <dgm:presLayoutVars>
          <dgm:bulletEnabled val="1"/>
        </dgm:presLayoutVars>
      </dgm:prSet>
      <dgm:spPr/>
    </dgm:pt>
    <dgm:pt modelId="{5378E82A-7531-44FA-B970-415BBE90FFC6}" type="pres">
      <dgm:prSet presAssocID="{47A0B1EF-9211-42A6-9451-40B5C70010F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9D15FA03-52D0-4EAB-B6B6-9AA575368900}" type="presOf" srcId="{489A05EF-2F76-4E0C-881A-D91F76F1B54F}" destId="{127372BA-080D-4C14-AE3E-87A3514D2B0C}" srcOrd="1" destOrd="0" presId="urn:microsoft.com/office/officeart/2005/8/layout/vProcess5"/>
    <dgm:cxn modelId="{E92EA527-6287-4256-8A9B-555ED4DF9FA9}" type="presOf" srcId="{4618CC3D-A406-4D54-96FD-48018CA33F29}" destId="{257F8DAA-F26A-42AD-B27B-5221361633D8}" srcOrd="0" destOrd="0" presId="urn:microsoft.com/office/officeart/2005/8/layout/vProcess5"/>
    <dgm:cxn modelId="{E9EBBF32-0830-43B8-B302-9A6608F51F20}" type="presOf" srcId="{4E898409-726B-4BF3-8D2A-A9540C65B100}" destId="{7239E782-0F61-4315-9DBF-1C7CD71F789C}" srcOrd="1" destOrd="0" presId="urn:microsoft.com/office/officeart/2005/8/layout/vProcess5"/>
    <dgm:cxn modelId="{C28F783B-FEC0-453B-AB63-A23E7D9A343C}" srcId="{47A0B1EF-9211-42A6-9451-40B5C70010F6}" destId="{4E898409-726B-4BF3-8D2A-A9540C65B100}" srcOrd="1" destOrd="0" parTransId="{08D2AB4F-9A0A-4446-BC80-D7731146F140}" sibTransId="{4618CC3D-A406-4D54-96FD-48018CA33F29}"/>
    <dgm:cxn modelId="{C967CC40-DAC4-4678-9C19-67E5A3368D98}" type="presOf" srcId="{C9CF871A-877C-436F-A5E8-34FED549CE08}" destId="{5378E82A-7531-44FA-B970-415BBE90FFC6}" srcOrd="1" destOrd="0" presId="urn:microsoft.com/office/officeart/2005/8/layout/vProcess5"/>
    <dgm:cxn modelId="{3CE3145E-510E-4E01-A126-670526A6A0BC}" type="presOf" srcId="{B3BD15C4-4C6E-4C6E-BEED-663CEF4561D9}" destId="{21CE2DB0-8453-4B8D-97D3-50CAA320F98F}" srcOrd="0" destOrd="0" presId="urn:microsoft.com/office/officeart/2005/8/layout/vProcess5"/>
    <dgm:cxn modelId="{6792A567-EE21-41DC-89FA-E38BFA96A6F2}" srcId="{47A0B1EF-9211-42A6-9451-40B5C70010F6}" destId="{BCA57F7E-CECC-44D0-AE68-839DAE7746F7}" srcOrd="0" destOrd="0" parTransId="{642A3E4E-DDE7-4189-9D97-53119ED16060}" sibTransId="{31656E28-01F1-4454-BBCC-B17817D9FDC2}"/>
    <dgm:cxn modelId="{2F021A6C-80FD-4F9F-A8BA-FD8C9936C39C}" type="presOf" srcId="{B3BD15C4-4C6E-4C6E-BEED-663CEF4561D9}" destId="{4E167DD9-5E3F-4A87-AA6A-4EF2E2665E33}" srcOrd="1" destOrd="0" presId="urn:microsoft.com/office/officeart/2005/8/layout/vProcess5"/>
    <dgm:cxn modelId="{B2718871-D08B-44B4-AFD5-5A466B454C50}" type="presOf" srcId="{B1809541-38AD-4E78-8F6A-8974D26BFAA8}" destId="{09EC6451-7F86-4FD2-9554-6F0DF633582E}" srcOrd="0" destOrd="0" presId="urn:microsoft.com/office/officeart/2005/8/layout/vProcess5"/>
    <dgm:cxn modelId="{A0319953-0ABB-4E1B-BB42-B95224AD4E9D}" srcId="{47A0B1EF-9211-42A6-9451-40B5C70010F6}" destId="{C9CF871A-877C-436F-A5E8-34FED549CE08}" srcOrd="4" destOrd="0" parTransId="{1B111E2E-EB06-4064-9824-653D3D64C76A}" sibTransId="{43C446AE-6595-4383-B435-0F3CC0E2A65A}"/>
    <dgm:cxn modelId="{F720358A-0790-4C95-A4B9-615D00A3220F}" type="presOf" srcId="{489A05EF-2F76-4E0C-881A-D91F76F1B54F}" destId="{0FB36824-F7E2-4501-AD1C-D02F9B151ACA}" srcOrd="0" destOrd="0" presId="urn:microsoft.com/office/officeart/2005/8/layout/vProcess5"/>
    <dgm:cxn modelId="{66F1CD8B-3101-42F3-BDEA-137EE90106DB}" type="presOf" srcId="{31656E28-01F1-4454-BBCC-B17817D9FDC2}" destId="{40FB24A8-D48D-4BCF-BDEF-D02B7F1CB62E}" srcOrd="0" destOrd="0" presId="urn:microsoft.com/office/officeart/2005/8/layout/vProcess5"/>
    <dgm:cxn modelId="{14D5E096-3C5D-44C5-B1F8-1AE7F7EFCB53}" type="presOf" srcId="{BCA57F7E-CECC-44D0-AE68-839DAE7746F7}" destId="{08C48C2C-E9BF-4BDA-89BC-0D6E22446B33}" srcOrd="1" destOrd="0" presId="urn:microsoft.com/office/officeart/2005/8/layout/vProcess5"/>
    <dgm:cxn modelId="{E36681AB-070F-4A91-B504-63D84CCA9C4F}" type="presOf" srcId="{7A12D2A7-E842-46A8-8D6E-75C8CFEB5E40}" destId="{5ABA512A-D79E-44D7-80F4-7F5BE5D20164}" srcOrd="0" destOrd="0" presId="urn:microsoft.com/office/officeart/2005/8/layout/vProcess5"/>
    <dgm:cxn modelId="{991798C2-BE15-4C6E-AA8C-2386E9D69884}" srcId="{47A0B1EF-9211-42A6-9451-40B5C70010F6}" destId="{B3BD15C4-4C6E-4C6E-BEED-663CEF4561D9}" srcOrd="3" destOrd="0" parTransId="{69AD2660-F455-4286-95CD-BE92B07FE552}" sibTransId="{B1809541-38AD-4E78-8F6A-8974D26BFAA8}"/>
    <dgm:cxn modelId="{29E62DD4-D241-42E2-825A-F0CD08265849}" type="presOf" srcId="{4E898409-726B-4BF3-8D2A-A9540C65B100}" destId="{EB4AFB2F-0032-46FC-A65E-8858F0918795}" srcOrd="0" destOrd="0" presId="urn:microsoft.com/office/officeart/2005/8/layout/vProcess5"/>
    <dgm:cxn modelId="{FDD61ED6-668D-4688-B975-D0B7B4D2D368}" type="presOf" srcId="{C9CF871A-877C-436F-A5E8-34FED549CE08}" destId="{5C605C46-BB02-4A71-A1FA-15E5576B7C8C}" srcOrd="0" destOrd="0" presId="urn:microsoft.com/office/officeart/2005/8/layout/vProcess5"/>
    <dgm:cxn modelId="{A7ADBCD8-C6D9-4E1E-99D5-4B327EE24CB9}" type="presOf" srcId="{47A0B1EF-9211-42A6-9451-40B5C70010F6}" destId="{DA4CD52D-90B3-4970-A3AC-8B99247AB5B7}" srcOrd="0" destOrd="0" presId="urn:microsoft.com/office/officeart/2005/8/layout/vProcess5"/>
    <dgm:cxn modelId="{628683E1-BE03-4C17-BEC2-7DF5CC4615E9}" type="presOf" srcId="{BCA57F7E-CECC-44D0-AE68-839DAE7746F7}" destId="{9651ABF8-3BC2-47D7-9C53-886E30B42150}" srcOrd="0" destOrd="0" presId="urn:microsoft.com/office/officeart/2005/8/layout/vProcess5"/>
    <dgm:cxn modelId="{588B8DF8-E788-4CDB-8B8B-8D73B0C510D4}" srcId="{47A0B1EF-9211-42A6-9451-40B5C70010F6}" destId="{489A05EF-2F76-4E0C-881A-D91F76F1B54F}" srcOrd="2" destOrd="0" parTransId="{77B4CB37-BE3B-487E-A051-9BE0EE1EAFB1}" sibTransId="{7A12D2A7-E842-46A8-8D6E-75C8CFEB5E40}"/>
    <dgm:cxn modelId="{678B168D-4B5E-4B3A-AFD6-C8B8678C5032}" type="presParOf" srcId="{DA4CD52D-90B3-4970-A3AC-8B99247AB5B7}" destId="{E4D07E1B-23F9-4E72-8EAD-106F740E575F}" srcOrd="0" destOrd="0" presId="urn:microsoft.com/office/officeart/2005/8/layout/vProcess5"/>
    <dgm:cxn modelId="{7B12AF97-6FD7-4CC3-B83A-40F79E2FE243}" type="presParOf" srcId="{DA4CD52D-90B3-4970-A3AC-8B99247AB5B7}" destId="{9651ABF8-3BC2-47D7-9C53-886E30B42150}" srcOrd="1" destOrd="0" presId="urn:microsoft.com/office/officeart/2005/8/layout/vProcess5"/>
    <dgm:cxn modelId="{4D07821A-AC97-4D68-8BD5-B643D5FD7064}" type="presParOf" srcId="{DA4CD52D-90B3-4970-A3AC-8B99247AB5B7}" destId="{EB4AFB2F-0032-46FC-A65E-8858F0918795}" srcOrd="2" destOrd="0" presId="urn:microsoft.com/office/officeart/2005/8/layout/vProcess5"/>
    <dgm:cxn modelId="{F3746808-2E9B-42EA-A5A3-0D9E12ECDFC8}" type="presParOf" srcId="{DA4CD52D-90B3-4970-A3AC-8B99247AB5B7}" destId="{0FB36824-F7E2-4501-AD1C-D02F9B151ACA}" srcOrd="3" destOrd="0" presId="urn:microsoft.com/office/officeart/2005/8/layout/vProcess5"/>
    <dgm:cxn modelId="{46B5CE50-1DFE-4A99-AE94-A8449444AE86}" type="presParOf" srcId="{DA4CD52D-90B3-4970-A3AC-8B99247AB5B7}" destId="{21CE2DB0-8453-4B8D-97D3-50CAA320F98F}" srcOrd="4" destOrd="0" presId="urn:microsoft.com/office/officeart/2005/8/layout/vProcess5"/>
    <dgm:cxn modelId="{1C23F3B2-4502-404E-9A4A-35221B2090A9}" type="presParOf" srcId="{DA4CD52D-90B3-4970-A3AC-8B99247AB5B7}" destId="{5C605C46-BB02-4A71-A1FA-15E5576B7C8C}" srcOrd="5" destOrd="0" presId="urn:microsoft.com/office/officeart/2005/8/layout/vProcess5"/>
    <dgm:cxn modelId="{6DEBD6AB-6C47-44BE-9511-160847201BF9}" type="presParOf" srcId="{DA4CD52D-90B3-4970-A3AC-8B99247AB5B7}" destId="{40FB24A8-D48D-4BCF-BDEF-D02B7F1CB62E}" srcOrd="6" destOrd="0" presId="urn:microsoft.com/office/officeart/2005/8/layout/vProcess5"/>
    <dgm:cxn modelId="{05A00983-FB1B-44C4-84DB-FA3109522479}" type="presParOf" srcId="{DA4CD52D-90B3-4970-A3AC-8B99247AB5B7}" destId="{257F8DAA-F26A-42AD-B27B-5221361633D8}" srcOrd="7" destOrd="0" presId="urn:microsoft.com/office/officeart/2005/8/layout/vProcess5"/>
    <dgm:cxn modelId="{D6F4B083-0C96-4FBC-84D8-470BB552F609}" type="presParOf" srcId="{DA4CD52D-90B3-4970-A3AC-8B99247AB5B7}" destId="{5ABA512A-D79E-44D7-80F4-7F5BE5D20164}" srcOrd="8" destOrd="0" presId="urn:microsoft.com/office/officeart/2005/8/layout/vProcess5"/>
    <dgm:cxn modelId="{3A73BA9D-AC8A-4407-892F-618F255EE374}" type="presParOf" srcId="{DA4CD52D-90B3-4970-A3AC-8B99247AB5B7}" destId="{09EC6451-7F86-4FD2-9554-6F0DF633582E}" srcOrd="9" destOrd="0" presId="urn:microsoft.com/office/officeart/2005/8/layout/vProcess5"/>
    <dgm:cxn modelId="{8C95A9C3-B7AF-4FFB-9DD9-72A50108468B}" type="presParOf" srcId="{DA4CD52D-90B3-4970-A3AC-8B99247AB5B7}" destId="{08C48C2C-E9BF-4BDA-89BC-0D6E22446B33}" srcOrd="10" destOrd="0" presId="urn:microsoft.com/office/officeart/2005/8/layout/vProcess5"/>
    <dgm:cxn modelId="{FBFF09F0-B565-4B12-A4E7-4455D7D7C838}" type="presParOf" srcId="{DA4CD52D-90B3-4970-A3AC-8B99247AB5B7}" destId="{7239E782-0F61-4315-9DBF-1C7CD71F789C}" srcOrd="11" destOrd="0" presId="urn:microsoft.com/office/officeart/2005/8/layout/vProcess5"/>
    <dgm:cxn modelId="{2FB98AE0-240F-4F86-8E20-03498B3A00E3}" type="presParOf" srcId="{DA4CD52D-90B3-4970-A3AC-8B99247AB5B7}" destId="{127372BA-080D-4C14-AE3E-87A3514D2B0C}" srcOrd="12" destOrd="0" presId="urn:microsoft.com/office/officeart/2005/8/layout/vProcess5"/>
    <dgm:cxn modelId="{32E346B1-869E-4931-B8A5-B4551988F8AE}" type="presParOf" srcId="{DA4CD52D-90B3-4970-A3AC-8B99247AB5B7}" destId="{4E167DD9-5E3F-4A87-AA6A-4EF2E2665E33}" srcOrd="13" destOrd="0" presId="urn:microsoft.com/office/officeart/2005/8/layout/vProcess5"/>
    <dgm:cxn modelId="{8764D5B3-0DF7-42B9-A061-1207538CF430}" type="presParOf" srcId="{DA4CD52D-90B3-4970-A3AC-8B99247AB5B7}" destId="{5378E82A-7531-44FA-B970-415BBE90FFC6}" srcOrd="14" destOrd="0" presId="urn:microsoft.com/office/officeart/2005/8/layout/vProcess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54EB91-E523-4463-9BE5-1AA2AAFD88F5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27D1A4-2205-473F-B9DB-962D037AA256}">
      <dgm:prSet/>
      <dgm:spPr/>
      <dgm:t>
        <a:bodyPr/>
        <a:lstStyle/>
        <a:p>
          <a:pPr algn="just"/>
          <a:r>
            <a:rPr lang="ru-RU" dirty="0">
              <a:solidFill>
                <a:schemeClr val="accent1">
                  <a:lumMod val="50000"/>
                </a:schemeClr>
              </a:solidFill>
            </a:rPr>
            <a:t>При куповини новог уређаја, потребно је водити рачуна о </a:t>
          </a:r>
          <a:r>
            <a:rPr lang="sr-Cyrl-BA" dirty="0">
              <a:solidFill>
                <a:schemeClr val="accent1">
                  <a:lumMod val="50000"/>
                </a:schemeClr>
              </a:solidFill>
            </a:rPr>
            <a:t>в</a:t>
          </a:r>
          <a:r>
            <a:rPr lang="ru-RU" dirty="0">
              <a:solidFill>
                <a:schemeClr val="accent1">
                  <a:lumMod val="50000"/>
                </a:schemeClr>
              </a:solidFill>
            </a:rPr>
            <a:t>еличини уређаја која ће одговарати броју чланова домаћинства (броју корисника)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257A3CD2-7528-4C68-A741-60C5060F08E6}" type="parTrans" cxnId="{624B5D9A-0783-4F46-96CA-8CA1DE4965C5}">
      <dgm:prSet/>
      <dgm:spPr/>
      <dgm:t>
        <a:bodyPr/>
        <a:lstStyle/>
        <a:p>
          <a:endParaRPr lang="en-US"/>
        </a:p>
      </dgm:t>
    </dgm:pt>
    <dgm:pt modelId="{E77A542E-5A92-4E96-BF3E-09A93EBBF87F}" type="sibTrans" cxnId="{624B5D9A-0783-4F46-96CA-8CA1DE4965C5}">
      <dgm:prSet/>
      <dgm:spPr/>
      <dgm:t>
        <a:bodyPr/>
        <a:lstStyle/>
        <a:p>
          <a:endParaRPr lang="en-US"/>
        </a:p>
      </dgm:t>
    </dgm:pt>
    <dgm:pt modelId="{A93A6247-A753-4E37-929E-0C4F3C07028B}" type="pres">
      <dgm:prSet presAssocID="{B954EB91-E523-4463-9BE5-1AA2AAFD88F5}" presName="composite" presStyleCnt="0">
        <dgm:presLayoutVars>
          <dgm:chMax val="5"/>
          <dgm:dir/>
          <dgm:resizeHandles val="exact"/>
        </dgm:presLayoutVars>
      </dgm:prSet>
      <dgm:spPr/>
    </dgm:pt>
    <dgm:pt modelId="{D7D51142-E94F-4369-918B-EBB8AA5CE40E}" type="pres">
      <dgm:prSet presAssocID="{E927D1A4-2205-473F-B9DB-962D037AA256}" presName="circle1" presStyleLbl="lnNode1" presStyleIdx="0" presStyleCnt="1" custLinFactNeighborX="-24574" custLinFactNeighborY="-2174"/>
      <dgm:spPr>
        <a:solidFill>
          <a:srgbClr val="B6DBE8"/>
        </a:solidFill>
      </dgm:spPr>
    </dgm:pt>
    <dgm:pt modelId="{5F7A625D-8968-4A8B-8BB0-31942DD64C2C}" type="pres">
      <dgm:prSet presAssocID="{E927D1A4-2205-473F-B9DB-962D037AA256}" presName="text1" presStyleLbl="revTx" presStyleIdx="0" presStyleCnt="1" custScaleX="223123" custScaleY="130322">
        <dgm:presLayoutVars>
          <dgm:bulletEnabled val="1"/>
        </dgm:presLayoutVars>
      </dgm:prSet>
      <dgm:spPr/>
    </dgm:pt>
    <dgm:pt modelId="{E91936A1-DE2C-438B-AB14-971DB12FAC7C}" type="pres">
      <dgm:prSet presAssocID="{E927D1A4-2205-473F-B9DB-962D037AA256}" presName="line1" presStyleLbl="callout" presStyleIdx="0" presStyleCnt="2"/>
      <dgm:spPr/>
    </dgm:pt>
    <dgm:pt modelId="{C20ADEBC-7043-404C-BB22-59156CC2BC92}" type="pres">
      <dgm:prSet presAssocID="{E927D1A4-2205-473F-B9DB-962D037AA256}" presName="d1" presStyleLbl="callout" presStyleIdx="1" presStyleCnt="2"/>
      <dgm:spPr/>
    </dgm:pt>
  </dgm:ptLst>
  <dgm:cxnLst>
    <dgm:cxn modelId="{41679D71-531E-46CF-9EBB-15847686B9DA}" type="presOf" srcId="{E927D1A4-2205-473F-B9DB-962D037AA256}" destId="{5F7A625D-8968-4A8B-8BB0-31942DD64C2C}" srcOrd="0" destOrd="0" presId="urn:microsoft.com/office/officeart/2005/8/layout/target1"/>
    <dgm:cxn modelId="{8ED67885-59D2-4EB8-AE25-1293D31123B4}" type="presOf" srcId="{B954EB91-E523-4463-9BE5-1AA2AAFD88F5}" destId="{A93A6247-A753-4E37-929E-0C4F3C07028B}" srcOrd="0" destOrd="0" presId="urn:microsoft.com/office/officeart/2005/8/layout/target1"/>
    <dgm:cxn modelId="{624B5D9A-0783-4F46-96CA-8CA1DE4965C5}" srcId="{B954EB91-E523-4463-9BE5-1AA2AAFD88F5}" destId="{E927D1A4-2205-473F-B9DB-962D037AA256}" srcOrd="0" destOrd="0" parTransId="{257A3CD2-7528-4C68-A741-60C5060F08E6}" sibTransId="{E77A542E-5A92-4E96-BF3E-09A93EBBF87F}"/>
    <dgm:cxn modelId="{99AB77BA-1C91-44EE-9B60-CE6784DEE496}" type="presParOf" srcId="{A93A6247-A753-4E37-929E-0C4F3C07028B}" destId="{D7D51142-E94F-4369-918B-EBB8AA5CE40E}" srcOrd="0" destOrd="0" presId="urn:microsoft.com/office/officeart/2005/8/layout/target1"/>
    <dgm:cxn modelId="{E795F85F-14A9-44EC-B5DD-BA1A8CFCCC5D}" type="presParOf" srcId="{A93A6247-A753-4E37-929E-0C4F3C07028B}" destId="{5F7A625D-8968-4A8B-8BB0-31942DD64C2C}" srcOrd="1" destOrd="0" presId="urn:microsoft.com/office/officeart/2005/8/layout/target1"/>
    <dgm:cxn modelId="{AFFD2661-08BD-41AB-AEA5-702BE28ECE61}" type="presParOf" srcId="{A93A6247-A753-4E37-929E-0C4F3C07028B}" destId="{E91936A1-DE2C-438B-AB14-971DB12FAC7C}" srcOrd="2" destOrd="0" presId="urn:microsoft.com/office/officeart/2005/8/layout/target1"/>
    <dgm:cxn modelId="{D49828F7-D649-4ED2-A41E-A4F580E34D2A}" type="presParOf" srcId="{A93A6247-A753-4E37-929E-0C4F3C07028B}" destId="{C20ADEBC-7043-404C-BB22-59156CC2BC92}" srcOrd="3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5F85AE6-1AF0-4ACB-969F-A16A5E40EB8C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C6F393-2964-4ED3-B246-8A6C241F82D9}">
      <dgm:prSet custT="1"/>
      <dgm:spPr>
        <a:solidFill>
          <a:srgbClr val="5EABCA"/>
        </a:solidFill>
      </dgm:spPr>
      <dgm:t>
        <a:bodyPr/>
        <a:lstStyle/>
        <a:p>
          <a:r>
            <a:rPr lang="ru-RU" sz="3200" dirty="0">
              <a:latin typeface="Candara" panose="020E0502030303020204" pitchFamily="34" charset="0"/>
            </a:rPr>
            <a:t>Гријање на електричну енергију је широк појам који обухвата све - од етажног гријања на електричну енергију до ТА пећи. </a:t>
          </a:r>
        </a:p>
        <a:p>
          <a:r>
            <a:rPr lang="ru-RU" sz="3200" dirty="0">
              <a:latin typeface="Candara" panose="020E0502030303020204" pitchFamily="34" charset="0"/>
            </a:rPr>
            <a:t>Важан фактор који утиче на цијену и исплативост ове врсте гријања је површина објекта која се грије, као и могућност почетних улагања.</a:t>
          </a:r>
          <a:endParaRPr lang="en-US" sz="3200" dirty="0">
            <a:latin typeface="Candara" panose="020E0502030303020204" pitchFamily="34" charset="0"/>
          </a:endParaRPr>
        </a:p>
      </dgm:t>
    </dgm:pt>
    <dgm:pt modelId="{7BAE6FC7-4C9D-406A-B7A5-505DCA6FD3D4}" type="parTrans" cxnId="{568326B3-99C7-46B0-A2DF-9EDD59A7E3FF}">
      <dgm:prSet/>
      <dgm:spPr/>
      <dgm:t>
        <a:bodyPr/>
        <a:lstStyle/>
        <a:p>
          <a:endParaRPr lang="en-US"/>
        </a:p>
      </dgm:t>
    </dgm:pt>
    <dgm:pt modelId="{A28F82CF-E5BB-4B0B-A592-6B8AFF61629A}" type="sibTrans" cxnId="{568326B3-99C7-46B0-A2DF-9EDD59A7E3FF}">
      <dgm:prSet/>
      <dgm:spPr/>
      <dgm:t>
        <a:bodyPr/>
        <a:lstStyle/>
        <a:p>
          <a:endParaRPr lang="en-US"/>
        </a:p>
      </dgm:t>
    </dgm:pt>
    <dgm:pt modelId="{4D0B4966-D071-4B54-964C-F9C22386587B}" type="pres">
      <dgm:prSet presAssocID="{85F85AE6-1AF0-4ACB-969F-A16A5E40EB8C}" presName="Name0" presStyleCnt="0">
        <dgm:presLayoutVars>
          <dgm:resizeHandles/>
        </dgm:presLayoutVars>
      </dgm:prSet>
      <dgm:spPr/>
    </dgm:pt>
    <dgm:pt modelId="{5C4A1CBC-240D-4408-A051-40EB71397452}" type="pres">
      <dgm:prSet presAssocID="{6BC6F393-2964-4ED3-B246-8A6C241F82D9}" presName="text" presStyleLbl="node1" presStyleIdx="0" presStyleCnt="1" custScaleX="99296" custScaleY="87424" custLinFactNeighborX="-24916" custLinFactNeighborY="-383">
        <dgm:presLayoutVars>
          <dgm:bulletEnabled val="1"/>
        </dgm:presLayoutVars>
      </dgm:prSet>
      <dgm:spPr/>
    </dgm:pt>
  </dgm:ptLst>
  <dgm:cxnLst>
    <dgm:cxn modelId="{0311F01A-9C90-481F-B1EF-37D7BA1FFEEB}" type="presOf" srcId="{85F85AE6-1AF0-4ACB-969F-A16A5E40EB8C}" destId="{4D0B4966-D071-4B54-964C-F9C22386587B}" srcOrd="0" destOrd="0" presId="urn:diagrams.loki3.com/VaryingWidthList"/>
    <dgm:cxn modelId="{568326B3-99C7-46B0-A2DF-9EDD59A7E3FF}" srcId="{85F85AE6-1AF0-4ACB-969F-A16A5E40EB8C}" destId="{6BC6F393-2964-4ED3-B246-8A6C241F82D9}" srcOrd="0" destOrd="0" parTransId="{7BAE6FC7-4C9D-406A-B7A5-505DCA6FD3D4}" sibTransId="{A28F82CF-E5BB-4B0B-A592-6B8AFF61629A}"/>
    <dgm:cxn modelId="{C7D099E5-C8D6-4638-B14F-8D1B1B862173}" type="presOf" srcId="{6BC6F393-2964-4ED3-B246-8A6C241F82D9}" destId="{5C4A1CBC-240D-4408-A051-40EB71397452}" srcOrd="0" destOrd="0" presId="urn:diagrams.loki3.com/VaryingWidthList"/>
    <dgm:cxn modelId="{A73267F6-AEA7-4495-B505-53B3C665FEA5}" type="presParOf" srcId="{4D0B4966-D071-4B54-964C-F9C22386587B}" destId="{5C4A1CBC-240D-4408-A051-40EB71397452}" srcOrd="0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5F85AE6-1AF0-4ACB-969F-A16A5E40EB8C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C6F393-2964-4ED3-B246-8A6C241F82D9}">
      <dgm:prSet custT="1"/>
      <dgm:spPr>
        <a:solidFill>
          <a:srgbClr val="5EABCA"/>
        </a:solidFill>
      </dgm:spPr>
      <dgm:t>
        <a:bodyPr/>
        <a:lstStyle/>
        <a:p>
          <a:pPr algn="just"/>
          <a:r>
            <a:rPr lang="sr-Cyrl-R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Уколико не постоји друга опција </a:t>
          </a:r>
          <a:r>
            <a:rPr lang="sr-Cyrl-R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гријања</a:t>
          </a:r>
          <a:r>
            <a:rPr lang="sr-Cyrl-R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осим </a:t>
          </a:r>
          <a:r>
            <a:rPr lang="sr-Cyrl-R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гријања</a:t>
          </a:r>
          <a:r>
            <a:rPr lang="sr-Cyrl-R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на електричну енергију и уређаја који користе електричну енергију, онда је потребно због економичности изабрати ТА пећ. 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Њена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основна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компаративна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предност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је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у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томе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 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што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акумулира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топлоту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у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јефтиној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тарифи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(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ноћу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), а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емитује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топлоту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током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читавог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дана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.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Ипак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,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током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зиме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једна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ТА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пећ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,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чак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и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када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sr-Cyrl-BA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се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рационално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користи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,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потроши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око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60%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укупне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електричне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енергије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једног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домаћинства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. ТА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пећ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sr-Cyrl-BA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је потребно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пунит</a:t>
          </a:r>
          <a:r>
            <a:rPr lang="sr-Cyrl-BA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и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само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ноћу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када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је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електрична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енергија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јефтинија</a:t>
          </a:r>
          <a:r>
            <a:rPr lang="en-US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.</a:t>
          </a:r>
        </a:p>
      </dgm:t>
    </dgm:pt>
    <dgm:pt modelId="{7BAE6FC7-4C9D-406A-B7A5-505DCA6FD3D4}" type="parTrans" cxnId="{568326B3-99C7-46B0-A2DF-9EDD59A7E3FF}">
      <dgm:prSet/>
      <dgm:spPr/>
      <dgm:t>
        <a:bodyPr/>
        <a:lstStyle/>
        <a:p>
          <a:endParaRPr lang="en-US"/>
        </a:p>
      </dgm:t>
    </dgm:pt>
    <dgm:pt modelId="{A28F82CF-E5BB-4B0B-A592-6B8AFF61629A}" type="sibTrans" cxnId="{568326B3-99C7-46B0-A2DF-9EDD59A7E3FF}">
      <dgm:prSet/>
      <dgm:spPr/>
      <dgm:t>
        <a:bodyPr/>
        <a:lstStyle/>
        <a:p>
          <a:endParaRPr lang="en-US"/>
        </a:p>
      </dgm:t>
    </dgm:pt>
    <dgm:pt modelId="{0E14805F-1048-448A-8B55-EBAE3D4AE3E8}" type="pres">
      <dgm:prSet presAssocID="{85F85AE6-1AF0-4ACB-969F-A16A5E40EB8C}" presName="Name0" presStyleCnt="0">
        <dgm:presLayoutVars>
          <dgm:dir/>
          <dgm:animLvl val="lvl"/>
          <dgm:resizeHandles val="exact"/>
        </dgm:presLayoutVars>
      </dgm:prSet>
      <dgm:spPr/>
    </dgm:pt>
    <dgm:pt modelId="{8D99A854-0F65-4AF8-8466-3DA5E3446B29}" type="pres">
      <dgm:prSet presAssocID="{6BC6F393-2964-4ED3-B246-8A6C241F82D9}" presName="linNode" presStyleCnt="0"/>
      <dgm:spPr/>
    </dgm:pt>
    <dgm:pt modelId="{FD257A87-5DF1-46CA-8BAF-BA3D151B8957}" type="pres">
      <dgm:prSet presAssocID="{6BC6F393-2964-4ED3-B246-8A6C241F82D9}" presName="parTx" presStyleLbl="revTx" presStyleIdx="0" presStyleCnt="1" custScaleX="193549" custScaleY="1083671" custLinFactX="-57952" custLinFactNeighborX="-100000">
        <dgm:presLayoutVars>
          <dgm:chMax val="1"/>
          <dgm:bulletEnabled val="1"/>
        </dgm:presLayoutVars>
      </dgm:prSet>
      <dgm:spPr/>
    </dgm:pt>
    <dgm:pt modelId="{BE39F10A-A268-461F-9006-6E30F2ED6BAC}" type="pres">
      <dgm:prSet presAssocID="{6BC6F393-2964-4ED3-B246-8A6C241F82D9}" presName="bracket" presStyleLbl="parChTrans1D1" presStyleIdx="0" presStyleCnt="1" custLinFactX="-227164" custLinFactNeighborX="-300000" custLinFactNeighborY="-541"/>
      <dgm:spPr/>
    </dgm:pt>
    <dgm:pt modelId="{D68BD288-B3DA-45D9-A3E6-FFFA2E7EF645}" type="pres">
      <dgm:prSet presAssocID="{6BC6F393-2964-4ED3-B246-8A6C241F82D9}" presName="spH" presStyleCnt="0"/>
      <dgm:spPr/>
    </dgm:pt>
  </dgm:ptLst>
  <dgm:cxnLst>
    <dgm:cxn modelId="{1C18A032-6713-4ADC-BC8C-7F370C3000F2}" type="presOf" srcId="{6BC6F393-2964-4ED3-B246-8A6C241F82D9}" destId="{FD257A87-5DF1-46CA-8BAF-BA3D151B8957}" srcOrd="0" destOrd="0" presId="urn:diagrams.loki3.com/BracketList"/>
    <dgm:cxn modelId="{EB81EA33-6041-4830-8900-16E33B69618E}" type="presOf" srcId="{85F85AE6-1AF0-4ACB-969F-A16A5E40EB8C}" destId="{0E14805F-1048-448A-8B55-EBAE3D4AE3E8}" srcOrd="0" destOrd="0" presId="urn:diagrams.loki3.com/BracketList"/>
    <dgm:cxn modelId="{568326B3-99C7-46B0-A2DF-9EDD59A7E3FF}" srcId="{85F85AE6-1AF0-4ACB-969F-A16A5E40EB8C}" destId="{6BC6F393-2964-4ED3-B246-8A6C241F82D9}" srcOrd="0" destOrd="0" parTransId="{7BAE6FC7-4C9D-406A-B7A5-505DCA6FD3D4}" sibTransId="{A28F82CF-E5BB-4B0B-A592-6B8AFF61629A}"/>
    <dgm:cxn modelId="{9F10D3BB-B361-4F9F-A1E6-781FD133C7D7}" type="presParOf" srcId="{0E14805F-1048-448A-8B55-EBAE3D4AE3E8}" destId="{8D99A854-0F65-4AF8-8466-3DA5E3446B29}" srcOrd="0" destOrd="0" presId="urn:diagrams.loki3.com/BracketList"/>
    <dgm:cxn modelId="{1FF8B0A1-47CD-402E-973C-A67F32EC3F9F}" type="presParOf" srcId="{8D99A854-0F65-4AF8-8466-3DA5E3446B29}" destId="{FD257A87-5DF1-46CA-8BAF-BA3D151B8957}" srcOrd="0" destOrd="0" presId="urn:diagrams.loki3.com/BracketList"/>
    <dgm:cxn modelId="{05F84117-1817-45D9-A12D-B06402908D7F}" type="presParOf" srcId="{8D99A854-0F65-4AF8-8466-3DA5E3446B29}" destId="{BE39F10A-A268-461F-9006-6E30F2ED6BAC}" srcOrd="1" destOrd="0" presId="urn:diagrams.loki3.com/BracketList"/>
    <dgm:cxn modelId="{9E6CC641-9BF3-43B6-806B-CE9110D09811}" type="presParOf" srcId="{8D99A854-0F65-4AF8-8466-3DA5E3446B29}" destId="{D68BD288-B3DA-45D9-A3E6-FFFA2E7EF645}" srcOrd="2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83C8330-B88A-4AAC-8665-69FC91B70601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6EE726-2B40-45AC-8245-3AD3F3EEA12A}">
      <dgm:prSet/>
      <dgm:spPr/>
      <dgm:t>
        <a:bodyPr/>
        <a:lstStyle/>
        <a:p>
          <a:pPr algn="ctr"/>
          <a:r>
            <a:rPr lang="ru-RU" dirty="0">
              <a:solidFill>
                <a:schemeClr val="accent2">
                  <a:lumMod val="50000"/>
                </a:schemeClr>
              </a:solidFill>
            </a:rPr>
            <a:t>За подешавање температуре у просторији потребно је користити термостат, с тим да ако се напушта соба на дуже од три сата, потребно је смањити температуру на термостату.</a:t>
          </a:r>
          <a:endParaRPr lang="en-US" dirty="0">
            <a:solidFill>
              <a:schemeClr val="accent2">
                <a:lumMod val="50000"/>
              </a:schemeClr>
            </a:solidFill>
          </a:endParaRPr>
        </a:p>
      </dgm:t>
    </dgm:pt>
    <dgm:pt modelId="{CD5ED03B-89EF-45F2-9C1B-CBE00ED45FC2}" type="parTrans" cxnId="{CF51C0B1-6201-4F0C-9C9D-C0F3D6CC3EEF}">
      <dgm:prSet/>
      <dgm:spPr/>
      <dgm:t>
        <a:bodyPr/>
        <a:lstStyle/>
        <a:p>
          <a:endParaRPr lang="en-US"/>
        </a:p>
      </dgm:t>
    </dgm:pt>
    <dgm:pt modelId="{A07EFCEC-F098-4D29-9532-6468A0AD2EAD}" type="sibTrans" cxnId="{CF51C0B1-6201-4F0C-9C9D-C0F3D6CC3EEF}">
      <dgm:prSet/>
      <dgm:spPr/>
      <dgm:t>
        <a:bodyPr/>
        <a:lstStyle/>
        <a:p>
          <a:endParaRPr lang="en-US"/>
        </a:p>
      </dgm:t>
    </dgm:pt>
    <dgm:pt modelId="{F50EE833-C8E8-43DD-B9B9-4BC3A294090E}">
      <dgm:prSet/>
      <dgm:spPr/>
      <dgm:t>
        <a:bodyPr/>
        <a:lstStyle/>
        <a:p>
          <a:pPr algn="ctr"/>
          <a:r>
            <a:rPr lang="ru-RU" dirty="0">
              <a:solidFill>
                <a:schemeClr val="accent2">
                  <a:lumMod val="50000"/>
                </a:schemeClr>
              </a:solidFill>
            </a:rPr>
            <a:t>Када се одлази из стана на дужи рок, потребно је смањити гријање на минимум.</a:t>
          </a:r>
          <a:endParaRPr lang="en-US" dirty="0">
            <a:solidFill>
              <a:schemeClr val="accent2">
                <a:lumMod val="50000"/>
              </a:schemeClr>
            </a:solidFill>
          </a:endParaRPr>
        </a:p>
      </dgm:t>
    </dgm:pt>
    <dgm:pt modelId="{598385BC-1AAE-4197-888F-54BAA923E4D5}" type="parTrans" cxnId="{2AA9252A-FF87-4747-8B95-E7008498FEF3}">
      <dgm:prSet/>
      <dgm:spPr/>
      <dgm:t>
        <a:bodyPr/>
        <a:lstStyle/>
        <a:p>
          <a:endParaRPr lang="en-US"/>
        </a:p>
      </dgm:t>
    </dgm:pt>
    <dgm:pt modelId="{66E3E9E1-904A-4282-A7BD-D498EC9CEAD0}" type="sibTrans" cxnId="{2AA9252A-FF87-4747-8B95-E7008498FEF3}">
      <dgm:prSet/>
      <dgm:spPr/>
      <dgm:t>
        <a:bodyPr/>
        <a:lstStyle/>
        <a:p>
          <a:endParaRPr lang="en-US"/>
        </a:p>
      </dgm:t>
    </dgm:pt>
    <dgm:pt modelId="{110ED67E-8EFE-45C0-98DB-91A97AB68CCE}">
      <dgm:prSet/>
      <dgm:spPr/>
      <dgm:t>
        <a:bodyPr/>
        <a:lstStyle/>
        <a:p>
          <a:pPr algn="ctr"/>
          <a:r>
            <a:rPr lang="ru-RU" dirty="0">
              <a:solidFill>
                <a:schemeClr val="accent2">
                  <a:lumMod val="50000"/>
                </a:schemeClr>
              </a:solidFill>
            </a:rPr>
            <a:t>Када се излази из стана, обавезно је да се искључи гријалица. </a:t>
          </a:r>
        </a:p>
        <a:p>
          <a:pPr algn="ctr"/>
          <a:r>
            <a:rPr lang="ru-RU" dirty="0">
              <a:solidFill>
                <a:schemeClr val="accent2">
                  <a:lumMod val="50000"/>
                </a:schemeClr>
              </a:solidFill>
            </a:rPr>
            <a:t>На тај начин се врши уштеда енергије и избјегава се могућност изазивања пожара.</a:t>
          </a:r>
          <a:endParaRPr lang="en-US" dirty="0">
            <a:solidFill>
              <a:schemeClr val="accent2">
                <a:lumMod val="50000"/>
              </a:schemeClr>
            </a:solidFill>
          </a:endParaRPr>
        </a:p>
      </dgm:t>
    </dgm:pt>
    <dgm:pt modelId="{10C75BB6-3288-4279-B6B5-88C2E5CCE2E9}" type="parTrans" cxnId="{FB260454-F149-421B-B0CC-F8ADCE248EA5}">
      <dgm:prSet/>
      <dgm:spPr/>
      <dgm:t>
        <a:bodyPr/>
        <a:lstStyle/>
        <a:p>
          <a:endParaRPr lang="en-US"/>
        </a:p>
      </dgm:t>
    </dgm:pt>
    <dgm:pt modelId="{82EEE744-5C5B-4A4B-87DB-D6D764FBC081}" type="sibTrans" cxnId="{FB260454-F149-421B-B0CC-F8ADCE248EA5}">
      <dgm:prSet/>
      <dgm:spPr/>
      <dgm:t>
        <a:bodyPr/>
        <a:lstStyle/>
        <a:p>
          <a:endParaRPr lang="en-US"/>
        </a:p>
      </dgm:t>
    </dgm:pt>
    <dgm:pt modelId="{FA608918-242A-49B6-9887-C09672F21D3B}">
      <dgm:prSet/>
      <dgm:spPr/>
      <dgm:t>
        <a:bodyPr/>
        <a:lstStyle/>
        <a:p>
          <a:pPr algn="ctr"/>
          <a:r>
            <a:rPr lang="ru-RU" dirty="0">
              <a:solidFill>
                <a:schemeClr val="accent2">
                  <a:lumMod val="50000"/>
                </a:schemeClr>
              </a:solidFill>
            </a:rPr>
            <a:t>Када су гријалице укључене преко дана</a:t>
          </a:r>
          <a:r>
            <a:rPr lang="ru-RU">
              <a:solidFill>
                <a:schemeClr val="accent2">
                  <a:lumMod val="50000"/>
                </a:schemeClr>
              </a:solidFill>
            </a:rPr>
            <a:t>, обратити пажњу да се не укључују други електрични уређаји </a:t>
          </a:r>
          <a:r>
            <a:rPr lang="ru-RU" dirty="0">
              <a:solidFill>
                <a:schemeClr val="accent2">
                  <a:lumMod val="50000"/>
                </a:schemeClr>
              </a:solidFill>
            </a:rPr>
            <a:t>велике снаге, јер је могуће преоптерћење кућних инсталација - може доћи до искључења уређаја услијед дјеловања осигурача или тежих посљедица.</a:t>
          </a:r>
          <a:endParaRPr lang="en-US" dirty="0">
            <a:solidFill>
              <a:schemeClr val="accent2">
                <a:lumMod val="50000"/>
              </a:schemeClr>
            </a:solidFill>
          </a:endParaRPr>
        </a:p>
      </dgm:t>
    </dgm:pt>
    <dgm:pt modelId="{6AE24EEE-20FD-4CAE-95EE-8FB48BCFC47B}" type="parTrans" cxnId="{35E6B00F-A24D-4754-99DC-6378129B10D6}">
      <dgm:prSet/>
      <dgm:spPr/>
      <dgm:t>
        <a:bodyPr/>
        <a:lstStyle/>
        <a:p>
          <a:endParaRPr lang="en-US"/>
        </a:p>
      </dgm:t>
    </dgm:pt>
    <dgm:pt modelId="{47A7C8E8-2DAD-4FCF-8E7F-A4322FA73E4E}" type="sibTrans" cxnId="{35E6B00F-A24D-4754-99DC-6378129B10D6}">
      <dgm:prSet/>
      <dgm:spPr/>
      <dgm:t>
        <a:bodyPr/>
        <a:lstStyle/>
        <a:p>
          <a:endParaRPr lang="en-US"/>
        </a:p>
      </dgm:t>
    </dgm:pt>
    <dgm:pt modelId="{A79C9AF0-E3A1-4E9F-BEAC-BBF482ED4195}" type="pres">
      <dgm:prSet presAssocID="{383C8330-B88A-4AAC-8665-69FC91B70601}" presName="Name0" presStyleCnt="0">
        <dgm:presLayoutVars>
          <dgm:dir/>
          <dgm:resizeHandles val="exact"/>
        </dgm:presLayoutVars>
      </dgm:prSet>
      <dgm:spPr/>
    </dgm:pt>
    <dgm:pt modelId="{BCC469C1-C573-473A-9963-3223D1AFC0F5}" type="pres">
      <dgm:prSet presAssocID="{586EE726-2B40-45AC-8245-3AD3F3EEA12A}" presName="composite" presStyleCnt="0"/>
      <dgm:spPr/>
    </dgm:pt>
    <dgm:pt modelId="{E4EAD844-4031-40F4-ACD4-FC672F6F27A2}" type="pres">
      <dgm:prSet presAssocID="{586EE726-2B40-45AC-8245-3AD3F3EEA12A}" presName="rect1" presStyleLbl="trAlignAcc1" presStyleIdx="0" presStyleCnt="4">
        <dgm:presLayoutVars>
          <dgm:bulletEnabled val="1"/>
        </dgm:presLayoutVars>
      </dgm:prSet>
      <dgm:spPr/>
    </dgm:pt>
    <dgm:pt modelId="{9B2E57D1-A855-456A-A67F-F2B6BBB06B26}" type="pres">
      <dgm:prSet presAssocID="{586EE726-2B40-45AC-8245-3AD3F3EEA12A}" presName="rect2" presStyleLbl="fgImgPlace1" presStyleIdx="0" presStyleCnt="4" custScaleX="201228" custScaleY="104604" custLinFactNeighborX="26426" custLinFactNeighborY="1321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835" t="13806" r="31835" b="13806"/>
          </a:stretch>
        </a:blipFill>
        <a:ln>
          <a:noFill/>
        </a:ln>
      </dgm:spPr>
    </dgm:pt>
    <dgm:pt modelId="{237E8425-C8EE-4AED-8080-65280963B22E}" type="pres">
      <dgm:prSet presAssocID="{A07EFCEC-F098-4D29-9532-6468A0AD2EAD}" presName="sibTrans" presStyleCnt="0"/>
      <dgm:spPr/>
    </dgm:pt>
    <dgm:pt modelId="{92F8A903-C5D1-43C9-9E6C-8907BA0AD47C}" type="pres">
      <dgm:prSet presAssocID="{F50EE833-C8E8-43DD-B9B9-4BC3A294090E}" presName="composite" presStyleCnt="0"/>
      <dgm:spPr/>
    </dgm:pt>
    <dgm:pt modelId="{267164D9-90B8-4486-AE3F-F0B4A1F68678}" type="pres">
      <dgm:prSet presAssocID="{F50EE833-C8E8-43DD-B9B9-4BC3A294090E}" presName="rect1" presStyleLbl="trAlignAcc1" presStyleIdx="1" presStyleCnt="4">
        <dgm:presLayoutVars>
          <dgm:bulletEnabled val="1"/>
        </dgm:presLayoutVars>
      </dgm:prSet>
      <dgm:spPr/>
    </dgm:pt>
    <dgm:pt modelId="{00CCBDD3-E124-4D66-9EAC-0C5454857635}" type="pres">
      <dgm:prSet presAssocID="{F50EE833-C8E8-43DD-B9B9-4BC3A294090E}" presName="rect2" presStyleLbl="fgImgPlace1" presStyleIdx="1" presStyleCnt="4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90" t="12626" r="-1390" b="12626"/>
          </a:stretch>
        </a:blipFill>
      </dgm:spPr>
    </dgm:pt>
    <dgm:pt modelId="{1144C2C4-3292-4C67-A9F4-687061FF7DE2}" type="pres">
      <dgm:prSet presAssocID="{66E3E9E1-904A-4282-A7BD-D498EC9CEAD0}" presName="sibTrans" presStyleCnt="0"/>
      <dgm:spPr/>
    </dgm:pt>
    <dgm:pt modelId="{2B08C24C-3A75-4A45-B993-E38D712BDE2A}" type="pres">
      <dgm:prSet presAssocID="{110ED67E-8EFE-45C0-98DB-91A97AB68CCE}" presName="composite" presStyleCnt="0"/>
      <dgm:spPr/>
    </dgm:pt>
    <dgm:pt modelId="{6F98A9F4-CB97-426C-80A6-E85A47E88A5F}" type="pres">
      <dgm:prSet presAssocID="{110ED67E-8EFE-45C0-98DB-91A97AB68CCE}" presName="rect1" presStyleLbl="trAlignAcc1" presStyleIdx="2" presStyleCnt="4">
        <dgm:presLayoutVars>
          <dgm:bulletEnabled val="1"/>
        </dgm:presLayoutVars>
      </dgm:prSet>
      <dgm:spPr/>
    </dgm:pt>
    <dgm:pt modelId="{A9985164-E1F3-4E02-B072-04725A521299}" type="pres">
      <dgm:prSet presAssocID="{110ED67E-8EFE-45C0-98DB-91A97AB68CCE}" presName="rect2" presStyleLbl="fgImgPlace1" presStyleIdx="2" presStyleCnt="4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61" t="12626" r="-6061" b="12626"/>
          </a:stretch>
        </a:blipFill>
      </dgm:spPr>
    </dgm:pt>
    <dgm:pt modelId="{E2A81273-12B4-45D9-B2B2-D57A015E4327}" type="pres">
      <dgm:prSet presAssocID="{82EEE744-5C5B-4A4B-87DB-D6D764FBC081}" presName="sibTrans" presStyleCnt="0"/>
      <dgm:spPr/>
    </dgm:pt>
    <dgm:pt modelId="{76DB3828-9C3F-4640-8DE8-9336D064F364}" type="pres">
      <dgm:prSet presAssocID="{FA608918-242A-49B6-9887-C09672F21D3B}" presName="composite" presStyleCnt="0"/>
      <dgm:spPr/>
    </dgm:pt>
    <dgm:pt modelId="{81E08185-3B49-4A31-8A94-F84EBC8EAE12}" type="pres">
      <dgm:prSet presAssocID="{FA608918-242A-49B6-9887-C09672F21D3B}" presName="rect1" presStyleLbl="trAlignAcc1" presStyleIdx="3" presStyleCnt="4">
        <dgm:presLayoutVars>
          <dgm:bulletEnabled val="1"/>
        </dgm:presLayoutVars>
      </dgm:prSet>
      <dgm:spPr/>
    </dgm:pt>
    <dgm:pt modelId="{51312937-4740-49DD-8EF9-700143A180D5}" type="pres">
      <dgm:prSet presAssocID="{FA608918-242A-49B6-9887-C09672F21D3B}" presName="rect2" presStyleLbl="fgImgPlace1" presStyleIdx="3" presStyleCnt="4" custLinFactNeighborX="20764" custLinFactNeighborY="6292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954" t="18855" r="7954" b="18855"/>
          </a:stretch>
        </a:blipFill>
        <a:ln>
          <a:noFill/>
        </a:ln>
      </dgm:spPr>
    </dgm:pt>
  </dgm:ptLst>
  <dgm:cxnLst>
    <dgm:cxn modelId="{32612406-EAD4-4103-BECA-C0BC11A410F7}" type="presOf" srcId="{110ED67E-8EFE-45C0-98DB-91A97AB68CCE}" destId="{6F98A9F4-CB97-426C-80A6-E85A47E88A5F}" srcOrd="0" destOrd="0" presId="urn:microsoft.com/office/officeart/2008/layout/PictureStrips"/>
    <dgm:cxn modelId="{E9D67F0F-A968-4CAC-9336-637815015626}" type="presOf" srcId="{F50EE833-C8E8-43DD-B9B9-4BC3A294090E}" destId="{267164D9-90B8-4486-AE3F-F0B4A1F68678}" srcOrd="0" destOrd="0" presId="urn:microsoft.com/office/officeart/2008/layout/PictureStrips"/>
    <dgm:cxn modelId="{35E6B00F-A24D-4754-99DC-6378129B10D6}" srcId="{383C8330-B88A-4AAC-8665-69FC91B70601}" destId="{FA608918-242A-49B6-9887-C09672F21D3B}" srcOrd="3" destOrd="0" parTransId="{6AE24EEE-20FD-4CAE-95EE-8FB48BCFC47B}" sibTransId="{47A7C8E8-2DAD-4FCF-8E7F-A4322FA73E4E}"/>
    <dgm:cxn modelId="{D08A1522-621D-45BF-A34B-7596B0069A13}" type="presOf" srcId="{FA608918-242A-49B6-9887-C09672F21D3B}" destId="{81E08185-3B49-4A31-8A94-F84EBC8EAE12}" srcOrd="0" destOrd="0" presId="urn:microsoft.com/office/officeart/2008/layout/PictureStrips"/>
    <dgm:cxn modelId="{2AA9252A-FF87-4747-8B95-E7008498FEF3}" srcId="{383C8330-B88A-4AAC-8665-69FC91B70601}" destId="{F50EE833-C8E8-43DD-B9B9-4BC3A294090E}" srcOrd="1" destOrd="0" parTransId="{598385BC-1AAE-4197-888F-54BAA923E4D5}" sibTransId="{66E3E9E1-904A-4282-A7BD-D498EC9CEAD0}"/>
    <dgm:cxn modelId="{F833423C-F5D8-4DC6-A32D-0A20D585B40F}" type="presOf" srcId="{383C8330-B88A-4AAC-8665-69FC91B70601}" destId="{A79C9AF0-E3A1-4E9F-BEAC-BBF482ED4195}" srcOrd="0" destOrd="0" presId="urn:microsoft.com/office/officeart/2008/layout/PictureStrips"/>
    <dgm:cxn modelId="{FB260454-F149-421B-B0CC-F8ADCE248EA5}" srcId="{383C8330-B88A-4AAC-8665-69FC91B70601}" destId="{110ED67E-8EFE-45C0-98DB-91A97AB68CCE}" srcOrd="2" destOrd="0" parTransId="{10C75BB6-3288-4279-B6B5-88C2E5CCE2E9}" sibTransId="{82EEE744-5C5B-4A4B-87DB-D6D764FBC081}"/>
    <dgm:cxn modelId="{CF51C0B1-6201-4F0C-9C9D-C0F3D6CC3EEF}" srcId="{383C8330-B88A-4AAC-8665-69FC91B70601}" destId="{586EE726-2B40-45AC-8245-3AD3F3EEA12A}" srcOrd="0" destOrd="0" parTransId="{CD5ED03B-89EF-45F2-9C1B-CBE00ED45FC2}" sibTransId="{A07EFCEC-F098-4D29-9532-6468A0AD2EAD}"/>
    <dgm:cxn modelId="{11D127E7-905B-43B7-91B8-1D3AE3801E9F}" type="presOf" srcId="{586EE726-2B40-45AC-8245-3AD3F3EEA12A}" destId="{E4EAD844-4031-40F4-ACD4-FC672F6F27A2}" srcOrd="0" destOrd="0" presId="urn:microsoft.com/office/officeart/2008/layout/PictureStrips"/>
    <dgm:cxn modelId="{C0FD6B27-0022-4CF0-8C08-B5365B468035}" type="presParOf" srcId="{A79C9AF0-E3A1-4E9F-BEAC-BBF482ED4195}" destId="{BCC469C1-C573-473A-9963-3223D1AFC0F5}" srcOrd="0" destOrd="0" presId="urn:microsoft.com/office/officeart/2008/layout/PictureStrips"/>
    <dgm:cxn modelId="{ED1FBAF7-37BD-41A7-95F7-394D782905A5}" type="presParOf" srcId="{BCC469C1-C573-473A-9963-3223D1AFC0F5}" destId="{E4EAD844-4031-40F4-ACD4-FC672F6F27A2}" srcOrd="0" destOrd="0" presId="urn:microsoft.com/office/officeart/2008/layout/PictureStrips"/>
    <dgm:cxn modelId="{81250387-7571-48F9-B695-8941191E59B9}" type="presParOf" srcId="{BCC469C1-C573-473A-9963-3223D1AFC0F5}" destId="{9B2E57D1-A855-456A-A67F-F2B6BBB06B26}" srcOrd="1" destOrd="0" presId="urn:microsoft.com/office/officeart/2008/layout/PictureStrips"/>
    <dgm:cxn modelId="{E0414218-35EC-4C8D-BB45-E84A98CCB1BA}" type="presParOf" srcId="{A79C9AF0-E3A1-4E9F-BEAC-BBF482ED4195}" destId="{237E8425-C8EE-4AED-8080-65280963B22E}" srcOrd="1" destOrd="0" presId="urn:microsoft.com/office/officeart/2008/layout/PictureStrips"/>
    <dgm:cxn modelId="{76C92106-2E93-4DB9-8AA4-EC7613058AF6}" type="presParOf" srcId="{A79C9AF0-E3A1-4E9F-BEAC-BBF482ED4195}" destId="{92F8A903-C5D1-43C9-9E6C-8907BA0AD47C}" srcOrd="2" destOrd="0" presId="urn:microsoft.com/office/officeart/2008/layout/PictureStrips"/>
    <dgm:cxn modelId="{81522065-58C2-4AB6-A4C8-815227EECCF8}" type="presParOf" srcId="{92F8A903-C5D1-43C9-9E6C-8907BA0AD47C}" destId="{267164D9-90B8-4486-AE3F-F0B4A1F68678}" srcOrd="0" destOrd="0" presId="urn:microsoft.com/office/officeart/2008/layout/PictureStrips"/>
    <dgm:cxn modelId="{6552A3B0-E465-48CA-BB0B-07D54D25973E}" type="presParOf" srcId="{92F8A903-C5D1-43C9-9E6C-8907BA0AD47C}" destId="{00CCBDD3-E124-4D66-9EAC-0C5454857635}" srcOrd="1" destOrd="0" presId="urn:microsoft.com/office/officeart/2008/layout/PictureStrips"/>
    <dgm:cxn modelId="{96C15176-3D87-4A00-962A-0270B6D174A7}" type="presParOf" srcId="{A79C9AF0-E3A1-4E9F-BEAC-BBF482ED4195}" destId="{1144C2C4-3292-4C67-A9F4-687061FF7DE2}" srcOrd="3" destOrd="0" presId="urn:microsoft.com/office/officeart/2008/layout/PictureStrips"/>
    <dgm:cxn modelId="{D781BD5A-3743-4E46-8231-46228EB0F2AB}" type="presParOf" srcId="{A79C9AF0-E3A1-4E9F-BEAC-BBF482ED4195}" destId="{2B08C24C-3A75-4A45-B993-E38D712BDE2A}" srcOrd="4" destOrd="0" presId="urn:microsoft.com/office/officeart/2008/layout/PictureStrips"/>
    <dgm:cxn modelId="{D1296DF5-A99D-48E0-9F03-A1E3C65EA6AB}" type="presParOf" srcId="{2B08C24C-3A75-4A45-B993-E38D712BDE2A}" destId="{6F98A9F4-CB97-426C-80A6-E85A47E88A5F}" srcOrd="0" destOrd="0" presId="urn:microsoft.com/office/officeart/2008/layout/PictureStrips"/>
    <dgm:cxn modelId="{390F0EB4-3DAC-4E35-88CE-F1DC9453EA33}" type="presParOf" srcId="{2B08C24C-3A75-4A45-B993-E38D712BDE2A}" destId="{A9985164-E1F3-4E02-B072-04725A521299}" srcOrd="1" destOrd="0" presId="urn:microsoft.com/office/officeart/2008/layout/PictureStrips"/>
    <dgm:cxn modelId="{F9FA6E00-D037-4B35-BAD3-6561DABD9125}" type="presParOf" srcId="{A79C9AF0-E3A1-4E9F-BEAC-BBF482ED4195}" destId="{E2A81273-12B4-45D9-B2B2-D57A015E4327}" srcOrd="5" destOrd="0" presId="urn:microsoft.com/office/officeart/2008/layout/PictureStrips"/>
    <dgm:cxn modelId="{B4280CE2-471C-433F-8D43-734A00AD57A1}" type="presParOf" srcId="{A79C9AF0-E3A1-4E9F-BEAC-BBF482ED4195}" destId="{76DB3828-9C3F-4640-8DE8-9336D064F364}" srcOrd="6" destOrd="0" presId="urn:microsoft.com/office/officeart/2008/layout/PictureStrips"/>
    <dgm:cxn modelId="{31CBCDFD-8D10-4392-B095-E02FC6498E71}" type="presParOf" srcId="{76DB3828-9C3F-4640-8DE8-9336D064F364}" destId="{81E08185-3B49-4A31-8A94-F84EBC8EAE12}" srcOrd="0" destOrd="0" presId="urn:microsoft.com/office/officeart/2008/layout/PictureStrips"/>
    <dgm:cxn modelId="{E0697174-5236-4328-8169-5576EE9D48A9}" type="presParOf" srcId="{76DB3828-9C3F-4640-8DE8-9336D064F364}" destId="{51312937-4740-49DD-8EF9-700143A180D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239375-BEE9-45E6-A254-E9B33BB4FC5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FB7A49-648D-4F2C-9026-D2E260D9C7AF}">
      <dgm:prSet custT="1"/>
      <dgm:spPr>
        <a:solidFill>
          <a:srgbClr val="61B1CD"/>
        </a:solidFill>
      </dgm:spPr>
      <dgm:t>
        <a:bodyPr/>
        <a:lstStyle/>
        <a:p>
          <a:pPr algn="ctr"/>
          <a:r>
            <a:rPr lang="ru-RU" sz="2800" dirty="0">
              <a:latin typeface="Candara" panose="020E0502030303020204" pitchFamily="34" charset="0"/>
            </a:rPr>
            <a:t>Енергетски најефикаснији апарати и уређаји, са најмањом прос</a:t>
          </a:r>
          <a:r>
            <a:rPr lang="sr-Latn-BA" sz="2800" dirty="0">
              <a:latin typeface="Candara" panose="020E0502030303020204" pitchFamily="34" charset="0"/>
            </a:rPr>
            <a:t>j</a:t>
          </a:r>
          <a:r>
            <a:rPr lang="ru-RU" sz="2800" dirty="0">
              <a:latin typeface="Candara" panose="020E0502030303020204" pitchFamily="34" charset="0"/>
            </a:rPr>
            <a:t>ечном потрошњом електричне енергије су уређаји и апарати са ознакама: </a:t>
          </a:r>
          <a:endParaRPr lang="sr-Latn-BA" sz="2800" dirty="0">
            <a:latin typeface="Candara" panose="020E0502030303020204" pitchFamily="34" charset="0"/>
          </a:endParaRPr>
        </a:p>
        <a:p>
          <a:pPr algn="ctr"/>
          <a:r>
            <a:rPr lang="ru-RU" sz="2800" dirty="0">
              <a:latin typeface="Candara" panose="020E0502030303020204" pitchFamily="34" charset="0"/>
            </a:rPr>
            <a:t>„ААА“, „АА“, „А“ и „B“. </a:t>
          </a:r>
          <a:endParaRPr lang="en-US" sz="2800" dirty="0">
            <a:latin typeface="Candara" panose="020E0502030303020204" pitchFamily="34" charset="0"/>
          </a:endParaRPr>
        </a:p>
      </dgm:t>
    </dgm:pt>
    <dgm:pt modelId="{7925D93A-11A9-4BAE-A04E-8BDB118343F0}" type="parTrans" cxnId="{5CE37C58-A8BE-4DAE-90A9-CFDD6BC1921B}">
      <dgm:prSet/>
      <dgm:spPr/>
      <dgm:t>
        <a:bodyPr/>
        <a:lstStyle/>
        <a:p>
          <a:endParaRPr lang="en-US"/>
        </a:p>
      </dgm:t>
    </dgm:pt>
    <dgm:pt modelId="{81AB1176-A0D3-4C4B-9D5F-CBCD787B9156}" type="sibTrans" cxnId="{5CE37C58-A8BE-4DAE-90A9-CFDD6BC1921B}">
      <dgm:prSet/>
      <dgm:spPr/>
      <dgm:t>
        <a:bodyPr/>
        <a:lstStyle/>
        <a:p>
          <a:endParaRPr lang="en-US"/>
        </a:p>
      </dgm:t>
    </dgm:pt>
    <dgm:pt modelId="{70EFBF37-0E99-46EC-9322-8540A372746D}" type="pres">
      <dgm:prSet presAssocID="{A8239375-BEE9-45E6-A254-E9B33BB4FC5E}" presName="linearFlow" presStyleCnt="0">
        <dgm:presLayoutVars>
          <dgm:dir/>
          <dgm:resizeHandles val="exact"/>
        </dgm:presLayoutVars>
      </dgm:prSet>
      <dgm:spPr/>
    </dgm:pt>
    <dgm:pt modelId="{E3AFFF59-2B4C-4C29-A10C-6A882E2FEE4A}" type="pres">
      <dgm:prSet presAssocID="{FAFB7A49-648D-4F2C-9026-D2E260D9C7AF}" presName="composite" presStyleCnt="0"/>
      <dgm:spPr/>
    </dgm:pt>
    <dgm:pt modelId="{25DDB552-0394-4CD9-B9FE-59429C5C6B8A}" type="pres">
      <dgm:prSet presAssocID="{FAFB7A49-648D-4F2C-9026-D2E260D9C7AF}" presName="imgShp" presStyleLbl="fgImgPlace1" presStyleIdx="0" presStyleCnt="1" custLinFactNeighborX="-54433" custLinFactNeighborY="2554"/>
      <dgm:spPr>
        <a:blipFill>
          <a:blip xmlns:r="http://schemas.openxmlformats.org/officeDocument/2006/relationships" r:embed="rId1"/>
          <a:srcRect/>
          <a:stretch>
            <a:fillRect l="-7000" r="-7000"/>
          </a:stretch>
        </a:blipFill>
      </dgm:spPr>
    </dgm:pt>
    <dgm:pt modelId="{6991FB0C-3B50-45D9-81AA-223DEDBDA455}" type="pres">
      <dgm:prSet presAssocID="{FAFB7A49-648D-4F2C-9026-D2E260D9C7AF}" presName="txShp" presStyleLbl="node1" presStyleIdx="0" presStyleCnt="1" custLinFactNeighborX="10637" custLinFactNeighborY="-252">
        <dgm:presLayoutVars>
          <dgm:bulletEnabled val="1"/>
        </dgm:presLayoutVars>
      </dgm:prSet>
      <dgm:spPr/>
    </dgm:pt>
  </dgm:ptLst>
  <dgm:cxnLst>
    <dgm:cxn modelId="{99B79241-848B-44A7-958E-07DF789A7A71}" type="presOf" srcId="{A8239375-BEE9-45E6-A254-E9B33BB4FC5E}" destId="{70EFBF37-0E99-46EC-9322-8540A372746D}" srcOrd="0" destOrd="0" presId="urn:microsoft.com/office/officeart/2005/8/layout/vList3"/>
    <dgm:cxn modelId="{34D39051-2874-4BE9-84CC-86C2ADA08F13}" type="presOf" srcId="{FAFB7A49-648D-4F2C-9026-D2E260D9C7AF}" destId="{6991FB0C-3B50-45D9-81AA-223DEDBDA455}" srcOrd="0" destOrd="0" presId="urn:microsoft.com/office/officeart/2005/8/layout/vList3"/>
    <dgm:cxn modelId="{5CE37C58-A8BE-4DAE-90A9-CFDD6BC1921B}" srcId="{A8239375-BEE9-45E6-A254-E9B33BB4FC5E}" destId="{FAFB7A49-648D-4F2C-9026-D2E260D9C7AF}" srcOrd="0" destOrd="0" parTransId="{7925D93A-11A9-4BAE-A04E-8BDB118343F0}" sibTransId="{81AB1176-A0D3-4C4B-9D5F-CBCD787B9156}"/>
    <dgm:cxn modelId="{CFFFC233-A375-4F29-9895-41A932FEBE07}" type="presParOf" srcId="{70EFBF37-0E99-46EC-9322-8540A372746D}" destId="{E3AFFF59-2B4C-4C29-A10C-6A882E2FEE4A}" srcOrd="0" destOrd="0" presId="urn:microsoft.com/office/officeart/2005/8/layout/vList3"/>
    <dgm:cxn modelId="{BF1064FC-998E-484C-94DF-A336EFBD10AB}" type="presParOf" srcId="{E3AFFF59-2B4C-4C29-A10C-6A882E2FEE4A}" destId="{25DDB552-0394-4CD9-B9FE-59429C5C6B8A}" srcOrd="0" destOrd="0" presId="urn:microsoft.com/office/officeart/2005/8/layout/vList3"/>
    <dgm:cxn modelId="{D066D4C5-EA6D-46E0-81DD-CD20E921D48E}" type="presParOf" srcId="{E3AFFF59-2B4C-4C29-A10C-6A882E2FEE4A}" destId="{6991FB0C-3B50-45D9-81AA-223DEDBDA45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7DBC7C-4AD5-4798-B528-F7C4BFB2F9AF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5EE6F6-9BFB-4E1D-A5E7-11C22A33ADFC}">
      <dgm:prSet custT="1"/>
      <dgm:spPr>
        <a:solidFill>
          <a:srgbClr val="5EABCA">
            <a:alpha val="56000"/>
          </a:srgbClr>
        </a:solidFill>
      </dgm:spPr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/>
              </a:solidFill>
              <a:latin typeface="Candara" panose="020E0502030303020204" pitchFamily="34" charset="0"/>
              <a:ea typeface="+mn-ea"/>
              <a:cs typeface="+mn-cs"/>
            </a:rPr>
            <a:t>Приликом куповине апарата као што су телевизор или монитор, важно је обратити пажњу на потрошњу у режиму “спреман за рад" (“Stand by"). Нови апарати имају видљиво означену потрошњу</a:t>
          </a:r>
          <a:r>
            <a:rPr lang="sr-Latn-BA" sz="1800" kern="1200" dirty="0">
              <a:solidFill>
                <a:prstClr val="white"/>
              </a:solidFill>
              <a:latin typeface="Candara" panose="020E0502030303020204" pitchFamily="34" charset="0"/>
              <a:ea typeface="+mn-ea"/>
              <a:cs typeface="+mn-cs"/>
            </a:rPr>
            <a:t>.</a:t>
          </a:r>
          <a:endParaRPr lang="en-US" sz="1800" kern="1200" dirty="0">
            <a:solidFill>
              <a:prstClr val="white"/>
            </a:solidFill>
            <a:latin typeface="Candara" panose="020E0502030303020204" pitchFamily="34" charset="0"/>
            <a:ea typeface="+mn-ea"/>
            <a:cs typeface="+mn-cs"/>
          </a:endParaRPr>
        </a:p>
      </dgm:t>
    </dgm:pt>
    <dgm:pt modelId="{248832E9-633F-440D-B71A-6BDA61A4B19D}" type="parTrans" cxnId="{D9266BC7-3C32-4BB4-80B6-5502CBC2A6B5}">
      <dgm:prSet/>
      <dgm:spPr/>
      <dgm:t>
        <a:bodyPr/>
        <a:lstStyle/>
        <a:p>
          <a:endParaRPr lang="en-US"/>
        </a:p>
      </dgm:t>
    </dgm:pt>
    <dgm:pt modelId="{DD96BCAB-1D99-41B9-8688-E07560882253}" type="sibTrans" cxnId="{D9266BC7-3C32-4BB4-80B6-5502CBC2A6B5}">
      <dgm:prSet/>
      <dgm:spPr/>
      <dgm:t>
        <a:bodyPr/>
        <a:lstStyle/>
        <a:p>
          <a:endParaRPr lang="en-US"/>
        </a:p>
      </dgm:t>
    </dgm:pt>
    <dgm:pt modelId="{98E30CD4-0C6C-4769-A373-8021395FCE90}" type="pres">
      <dgm:prSet presAssocID="{677DBC7C-4AD5-4798-B528-F7C4BFB2F9AF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672D00D-FBB4-4602-A20B-E80F4D62F29C}" type="pres">
      <dgm:prSet presAssocID="{B95EE6F6-9BFB-4E1D-A5E7-11C22A33ADFC}" presName="horFlow" presStyleCnt="0"/>
      <dgm:spPr/>
    </dgm:pt>
    <dgm:pt modelId="{FC1FFA72-368F-439C-9F81-966ACA6EA3C3}" type="pres">
      <dgm:prSet presAssocID="{B95EE6F6-9BFB-4E1D-A5E7-11C22A33ADFC}" presName="bigChev" presStyleLbl="node1" presStyleIdx="0" presStyleCnt="1" custScaleX="200096" custLinFactNeighborX="-19086" custLinFactNeighborY="27947"/>
      <dgm:spPr/>
    </dgm:pt>
  </dgm:ptLst>
  <dgm:cxnLst>
    <dgm:cxn modelId="{337BC039-3FCA-4186-BB73-D595DD99907F}" type="presOf" srcId="{B95EE6F6-9BFB-4E1D-A5E7-11C22A33ADFC}" destId="{FC1FFA72-368F-439C-9F81-966ACA6EA3C3}" srcOrd="0" destOrd="0" presId="urn:microsoft.com/office/officeart/2005/8/layout/lProcess3"/>
    <dgm:cxn modelId="{7A32414C-BA0B-4BBF-A8BD-7899B15225E1}" type="presOf" srcId="{677DBC7C-4AD5-4798-B528-F7C4BFB2F9AF}" destId="{98E30CD4-0C6C-4769-A373-8021395FCE90}" srcOrd="0" destOrd="0" presId="urn:microsoft.com/office/officeart/2005/8/layout/lProcess3"/>
    <dgm:cxn modelId="{D9266BC7-3C32-4BB4-80B6-5502CBC2A6B5}" srcId="{677DBC7C-4AD5-4798-B528-F7C4BFB2F9AF}" destId="{B95EE6F6-9BFB-4E1D-A5E7-11C22A33ADFC}" srcOrd="0" destOrd="0" parTransId="{248832E9-633F-440D-B71A-6BDA61A4B19D}" sibTransId="{DD96BCAB-1D99-41B9-8688-E07560882253}"/>
    <dgm:cxn modelId="{E8E51949-4960-4E7A-9D44-6A9E410F06CE}" type="presParOf" srcId="{98E30CD4-0C6C-4769-A373-8021395FCE90}" destId="{9672D00D-FBB4-4602-A20B-E80F4D62F29C}" srcOrd="0" destOrd="0" presId="urn:microsoft.com/office/officeart/2005/8/layout/lProcess3"/>
    <dgm:cxn modelId="{4C260EC7-16E9-4D82-8228-20AD9EA579A9}" type="presParOf" srcId="{9672D00D-FBB4-4602-A20B-E80F4D62F29C}" destId="{FC1FFA72-368F-439C-9F81-966ACA6EA3C3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FA3AF8-6D64-40C0-8B09-84D1EF12B011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10667E-78B1-4CCC-AF0B-5EC5A97C603A}">
      <dgm:prSet custT="1"/>
      <dgm:spPr/>
      <dgm:t>
        <a:bodyPr/>
        <a:lstStyle/>
        <a:p>
          <a:r>
            <a:rPr lang="en-US" sz="16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LED </a:t>
          </a:r>
          <a:r>
            <a:rPr lang="sr-Cyrl-BA" sz="16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сијалице троше мање електричне енергије и имају дужи вијек трајања, у просјеку од 15 000 до чак 25 000 радних сати (у зависности од квалитета</a:t>
          </a:r>
          <a:r>
            <a:rPr lang="sr-Latn-BA" sz="16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ru-RU" sz="16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сијалице</a:t>
          </a:r>
          <a:r>
            <a:rPr lang="sr-Latn-BA" sz="16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).</a:t>
          </a:r>
          <a:endParaRPr lang="en-US" sz="1600" kern="1200" dirty="0">
            <a:solidFill>
              <a:schemeClr val="accent1">
                <a:lumMod val="50000"/>
              </a:schemeClr>
            </a:solidFill>
            <a:latin typeface="Candara" panose="020E0502030303020204" pitchFamily="34" charset="0"/>
            <a:ea typeface="+mn-ea"/>
            <a:cs typeface="+mn-cs"/>
          </a:endParaRPr>
        </a:p>
      </dgm:t>
    </dgm:pt>
    <dgm:pt modelId="{859AEF25-4FC0-4366-BC09-4CC76DE3B93F}" type="parTrans" cxnId="{211117EA-8BBC-49D6-9C9C-BA06ECF8E3DB}">
      <dgm:prSet/>
      <dgm:spPr/>
      <dgm:t>
        <a:bodyPr/>
        <a:lstStyle/>
        <a:p>
          <a:endParaRPr lang="en-US"/>
        </a:p>
      </dgm:t>
    </dgm:pt>
    <dgm:pt modelId="{712E518E-59C0-4D73-B8BD-E9D46FFA6F65}" type="sibTrans" cxnId="{211117EA-8BBC-49D6-9C9C-BA06ECF8E3DB}">
      <dgm:prSet/>
      <dgm:spPr/>
      <dgm:t>
        <a:bodyPr/>
        <a:lstStyle/>
        <a:p>
          <a:endParaRPr lang="en-US"/>
        </a:p>
      </dgm:t>
    </dgm:pt>
    <dgm:pt modelId="{D4D96DBC-C4CA-48A1-BA1E-013B76AD92F0}">
      <dgm:prSet custT="1"/>
      <dgm:spPr/>
      <dgm:t>
        <a:bodyPr/>
        <a:lstStyle/>
        <a:p>
          <a:r>
            <a:rPr lang="en-US" sz="16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LED </a:t>
          </a:r>
          <a:r>
            <a:rPr lang="sr-Cyrl-BA" sz="16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расвјета даје много више свјетлости, нема ограничен број укључења/искључења као што га имају</a:t>
          </a:r>
          <a:r>
            <a:rPr lang="sr-Cyrl-BA" sz="1600" kern="1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sr-Cyrl-BA" sz="16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штедљиве сијалице и добро подноси варијације у напону</a:t>
          </a:r>
          <a:r>
            <a:rPr lang="sr-Cyrl-BA" sz="1600" kern="1200" dirty="0">
              <a:solidFill>
                <a:schemeClr val="accent1">
                  <a:lumMod val="50000"/>
                </a:schemeClr>
              </a:solidFill>
            </a:rPr>
            <a:t>. </a:t>
          </a:r>
          <a:endParaRPr lang="en-US" sz="1600" kern="1200" dirty="0">
            <a:solidFill>
              <a:schemeClr val="accent1">
                <a:lumMod val="50000"/>
              </a:schemeClr>
            </a:solidFill>
          </a:endParaRPr>
        </a:p>
      </dgm:t>
    </dgm:pt>
    <dgm:pt modelId="{2F2F0B95-57CB-40B3-8973-8E1C4F919EFB}" type="parTrans" cxnId="{09D9768B-A087-447C-9BFE-D4C55B737D75}">
      <dgm:prSet/>
      <dgm:spPr/>
      <dgm:t>
        <a:bodyPr/>
        <a:lstStyle/>
        <a:p>
          <a:endParaRPr lang="en-US"/>
        </a:p>
      </dgm:t>
    </dgm:pt>
    <dgm:pt modelId="{363BCBE8-42FD-4BE4-8FD3-697B56630679}" type="sibTrans" cxnId="{09D9768B-A087-447C-9BFE-D4C55B737D75}">
      <dgm:prSet/>
      <dgm:spPr/>
      <dgm:t>
        <a:bodyPr/>
        <a:lstStyle/>
        <a:p>
          <a:endParaRPr lang="en-US"/>
        </a:p>
      </dgm:t>
    </dgm:pt>
    <dgm:pt modelId="{638894EC-A435-4ABE-AE59-07BF574A3260}">
      <dgm:prSet custT="1"/>
      <dgm:spPr/>
      <dgm:t>
        <a:bodyPr/>
        <a:lstStyle/>
        <a:p>
          <a:r>
            <a:rPr lang="sr-Latn-BA" sz="16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sr-Cyrl-BA" sz="16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У </a:t>
          </a:r>
          <a:r>
            <a:rPr lang="ru-RU" sz="16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просјеку се једна LED сијалица, само кроз уштеду енергије, исплати за око годину дана.</a:t>
          </a:r>
          <a:endParaRPr lang="en-US" sz="1600" kern="1200" dirty="0">
            <a:solidFill>
              <a:schemeClr val="accent1">
                <a:lumMod val="50000"/>
              </a:schemeClr>
            </a:solidFill>
            <a:latin typeface="Candara" panose="020E0502030303020204" pitchFamily="34" charset="0"/>
            <a:ea typeface="+mn-ea"/>
            <a:cs typeface="+mn-cs"/>
          </a:endParaRPr>
        </a:p>
      </dgm:t>
    </dgm:pt>
    <dgm:pt modelId="{E10DA065-F41C-49D2-93EF-2C71E36CD4FA}" type="parTrans" cxnId="{6448BC18-BA7D-4B7D-8304-1F1A52293E88}">
      <dgm:prSet/>
      <dgm:spPr/>
      <dgm:t>
        <a:bodyPr/>
        <a:lstStyle/>
        <a:p>
          <a:endParaRPr lang="en-US"/>
        </a:p>
      </dgm:t>
    </dgm:pt>
    <dgm:pt modelId="{C2CB1AE9-FC90-4C43-912D-AD2CBE37898C}" type="sibTrans" cxnId="{6448BC18-BA7D-4B7D-8304-1F1A52293E88}">
      <dgm:prSet/>
      <dgm:spPr/>
      <dgm:t>
        <a:bodyPr/>
        <a:lstStyle/>
        <a:p>
          <a:endParaRPr lang="en-US"/>
        </a:p>
      </dgm:t>
    </dgm:pt>
    <dgm:pt modelId="{FF4631A3-3EB7-40AC-A839-D391DD8A4DA0}" type="pres">
      <dgm:prSet presAssocID="{11FA3AF8-6D64-40C0-8B09-84D1EF12B011}" presName="Name0" presStyleCnt="0">
        <dgm:presLayoutVars>
          <dgm:dir/>
          <dgm:resizeHandles val="exact"/>
        </dgm:presLayoutVars>
      </dgm:prSet>
      <dgm:spPr/>
    </dgm:pt>
    <dgm:pt modelId="{C1DB2F43-49A0-4F98-B3C5-34C3307AF7C9}" type="pres">
      <dgm:prSet presAssocID="{6610667E-78B1-4CCC-AF0B-5EC5A97C603A}" presName="Name5" presStyleLbl="vennNode1" presStyleIdx="0" presStyleCnt="3">
        <dgm:presLayoutVars>
          <dgm:bulletEnabled val="1"/>
        </dgm:presLayoutVars>
      </dgm:prSet>
      <dgm:spPr/>
    </dgm:pt>
    <dgm:pt modelId="{F5027101-2549-4FE4-B0E6-F0EB96B97524}" type="pres">
      <dgm:prSet presAssocID="{712E518E-59C0-4D73-B8BD-E9D46FFA6F65}" presName="space" presStyleCnt="0"/>
      <dgm:spPr/>
    </dgm:pt>
    <dgm:pt modelId="{A81E1511-309E-4A22-BF14-CF08A274AEBF}" type="pres">
      <dgm:prSet presAssocID="{D4D96DBC-C4CA-48A1-BA1E-013B76AD92F0}" presName="Name5" presStyleLbl="vennNode1" presStyleIdx="1" presStyleCnt="3" custScaleX="107585">
        <dgm:presLayoutVars>
          <dgm:bulletEnabled val="1"/>
        </dgm:presLayoutVars>
      </dgm:prSet>
      <dgm:spPr/>
    </dgm:pt>
    <dgm:pt modelId="{3A747011-B962-4F4A-8888-A1B6F6B97005}" type="pres">
      <dgm:prSet presAssocID="{363BCBE8-42FD-4BE4-8FD3-697B56630679}" presName="space" presStyleCnt="0"/>
      <dgm:spPr/>
    </dgm:pt>
    <dgm:pt modelId="{32A48029-ACEA-4CD9-BA04-42D1341354C1}" type="pres">
      <dgm:prSet presAssocID="{638894EC-A435-4ABE-AE59-07BF574A3260}" presName="Name5" presStyleLbl="vennNode1" presStyleIdx="2" presStyleCnt="3">
        <dgm:presLayoutVars>
          <dgm:bulletEnabled val="1"/>
        </dgm:presLayoutVars>
      </dgm:prSet>
      <dgm:spPr/>
    </dgm:pt>
  </dgm:ptLst>
  <dgm:cxnLst>
    <dgm:cxn modelId="{8A595400-1F48-4A98-974E-9E7F17F57FD9}" type="presOf" srcId="{11FA3AF8-6D64-40C0-8B09-84D1EF12B011}" destId="{FF4631A3-3EB7-40AC-A839-D391DD8A4DA0}" srcOrd="0" destOrd="0" presId="urn:microsoft.com/office/officeart/2005/8/layout/venn3"/>
    <dgm:cxn modelId="{6448BC18-BA7D-4B7D-8304-1F1A52293E88}" srcId="{11FA3AF8-6D64-40C0-8B09-84D1EF12B011}" destId="{638894EC-A435-4ABE-AE59-07BF574A3260}" srcOrd="2" destOrd="0" parTransId="{E10DA065-F41C-49D2-93EF-2C71E36CD4FA}" sibTransId="{C2CB1AE9-FC90-4C43-912D-AD2CBE37898C}"/>
    <dgm:cxn modelId="{09D9768B-A087-447C-9BFE-D4C55B737D75}" srcId="{11FA3AF8-6D64-40C0-8B09-84D1EF12B011}" destId="{D4D96DBC-C4CA-48A1-BA1E-013B76AD92F0}" srcOrd="1" destOrd="0" parTransId="{2F2F0B95-57CB-40B3-8973-8E1C4F919EFB}" sibTransId="{363BCBE8-42FD-4BE4-8FD3-697B56630679}"/>
    <dgm:cxn modelId="{B31A15CE-AE22-47E2-A402-1D7BDA89B947}" type="presOf" srcId="{6610667E-78B1-4CCC-AF0B-5EC5A97C603A}" destId="{C1DB2F43-49A0-4F98-B3C5-34C3307AF7C9}" srcOrd="0" destOrd="0" presId="urn:microsoft.com/office/officeart/2005/8/layout/venn3"/>
    <dgm:cxn modelId="{73FCECD7-5F63-4C5F-86AB-E7F5F796EC05}" type="presOf" srcId="{D4D96DBC-C4CA-48A1-BA1E-013B76AD92F0}" destId="{A81E1511-309E-4A22-BF14-CF08A274AEBF}" srcOrd="0" destOrd="0" presId="urn:microsoft.com/office/officeart/2005/8/layout/venn3"/>
    <dgm:cxn modelId="{211117EA-8BBC-49D6-9C9C-BA06ECF8E3DB}" srcId="{11FA3AF8-6D64-40C0-8B09-84D1EF12B011}" destId="{6610667E-78B1-4CCC-AF0B-5EC5A97C603A}" srcOrd="0" destOrd="0" parTransId="{859AEF25-4FC0-4366-BC09-4CC76DE3B93F}" sibTransId="{712E518E-59C0-4D73-B8BD-E9D46FFA6F65}"/>
    <dgm:cxn modelId="{DB3CF0FF-672A-41FA-A8E4-2F475BE7ED8A}" type="presOf" srcId="{638894EC-A435-4ABE-AE59-07BF574A3260}" destId="{32A48029-ACEA-4CD9-BA04-42D1341354C1}" srcOrd="0" destOrd="0" presId="urn:microsoft.com/office/officeart/2005/8/layout/venn3"/>
    <dgm:cxn modelId="{3F0E3D1E-FC1F-4E25-8B26-1CC5550DE631}" type="presParOf" srcId="{FF4631A3-3EB7-40AC-A839-D391DD8A4DA0}" destId="{C1DB2F43-49A0-4F98-B3C5-34C3307AF7C9}" srcOrd="0" destOrd="0" presId="urn:microsoft.com/office/officeart/2005/8/layout/venn3"/>
    <dgm:cxn modelId="{192EB642-8509-4417-96E7-9656A63A2538}" type="presParOf" srcId="{FF4631A3-3EB7-40AC-A839-D391DD8A4DA0}" destId="{F5027101-2549-4FE4-B0E6-F0EB96B97524}" srcOrd="1" destOrd="0" presId="urn:microsoft.com/office/officeart/2005/8/layout/venn3"/>
    <dgm:cxn modelId="{7899C2BF-1898-42A1-9ED9-20DCAA6969CD}" type="presParOf" srcId="{FF4631A3-3EB7-40AC-A839-D391DD8A4DA0}" destId="{A81E1511-309E-4A22-BF14-CF08A274AEBF}" srcOrd="2" destOrd="0" presId="urn:microsoft.com/office/officeart/2005/8/layout/venn3"/>
    <dgm:cxn modelId="{4DC128E2-BB36-4702-B67A-EA55238F90D5}" type="presParOf" srcId="{FF4631A3-3EB7-40AC-A839-D391DD8A4DA0}" destId="{3A747011-B962-4F4A-8888-A1B6F6B97005}" srcOrd="3" destOrd="0" presId="urn:microsoft.com/office/officeart/2005/8/layout/venn3"/>
    <dgm:cxn modelId="{9BBF9D5C-08A4-4B89-8E14-18F8C95E5D1B}" type="presParOf" srcId="{FF4631A3-3EB7-40AC-A839-D391DD8A4DA0}" destId="{32A48029-ACEA-4CD9-BA04-42D1341354C1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3930ABA-9231-42AD-A669-792A2D01FD82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65EE37-826B-441E-8931-D0E5448CCA3E}">
      <dgm:prSet/>
      <dgm:spPr>
        <a:solidFill>
          <a:srgbClr val="61B1CD">
            <a:alpha val="90000"/>
          </a:srgbClr>
        </a:solidFill>
      </dgm:spPr>
      <dgm:t>
        <a:bodyPr anchor="ctr"/>
        <a:lstStyle/>
        <a:p>
          <a:pPr algn="ctr">
            <a:buNone/>
          </a:pPr>
          <a:r>
            <a:rPr lang="sr-Latn-BA" dirty="0">
              <a:latin typeface="Candara" panose="020E0502030303020204" pitchFamily="34" charset="0"/>
            </a:rPr>
            <a:t>    </a:t>
          </a:r>
          <a:r>
            <a:rPr lang="sr-Cyrl-BA" dirty="0">
              <a:solidFill>
                <a:schemeClr val="bg1"/>
              </a:solidFill>
              <a:latin typeface="Candara" panose="020E0502030303020204" pitchFamily="34" charset="0"/>
            </a:rPr>
            <a:t>Потребно је п</a:t>
          </a:r>
          <a:r>
            <a:rPr lang="ru-RU" dirty="0">
              <a:solidFill>
                <a:schemeClr val="bg1"/>
              </a:solidFill>
              <a:latin typeface="Candara" panose="020E0502030303020204" pitchFamily="34" charset="0"/>
            </a:rPr>
            <a:t>римарно користити природно свјетло и увијек искључити сијалице када у просторији нико не борави</a:t>
          </a:r>
          <a:r>
            <a:rPr lang="sr-Latn-BA" dirty="0">
              <a:solidFill>
                <a:schemeClr val="bg1"/>
              </a:solidFill>
              <a:latin typeface="Candara" panose="020E0502030303020204" pitchFamily="34" charset="0"/>
            </a:rPr>
            <a:t> !</a:t>
          </a:r>
          <a:endParaRPr lang="en-US" dirty="0">
            <a:solidFill>
              <a:schemeClr val="bg1"/>
            </a:solidFill>
            <a:latin typeface="Candara" panose="020E0502030303020204" pitchFamily="34" charset="0"/>
          </a:endParaRPr>
        </a:p>
      </dgm:t>
    </dgm:pt>
    <dgm:pt modelId="{A4F0CDF0-A3F5-423A-8717-9E1464A41B00}" type="parTrans" cxnId="{6D212164-BF17-4999-A67C-B2D293861D9E}">
      <dgm:prSet/>
      <dgm:spPr/>
      <dgm:t>
        <a:bodyPr/>
        <a:lstStyle/>
        <a:p>
          <a:endParaRPr lang="en-US">
            <a:latin typeface="Candara" panose="020E0502030303020204" pitchFamily="34" charset="0"/>
          </a:endParaRPr>
        </a:p>
      </dgm:t>
    </dgm:pt>
    <dgm:pt modelId="{E919AE07-784F-4210-AFC1-B690C84BF47D}" type="sibTrans" cxnId="{6D212164-BF17-4999-A67C-B2D293861D9E}">
      <dgm:prSet/>
      <dgm:spPr/>
      <dgm:t>
        <a:bodyPr/>
        <a:lstStyle/>
        <a:p>
          <a:endParaRPr lang="en-US">
            <a:latin typeface="Candara" panose="020E0502030303020204" pitchFamily="34" charset="0"/>
          </a:endParaRPr>
        </a:p>
      </dgm:t>
    </dgm:pt>
    <dgm:pt modelId="{2F9049B2-456F-40C5-9B43-65E0B92453F6}">
      <dgm:prSet/>
      <dgm:spPr>
        <a:solidFill>
          <a:srgbClr val="61B1CD">
            <a:alpha val="90000"/>
          </a:srgbClr>
        </a:solidFill>
      </dgm:spPr>
      <dgm:t>
        <a:bodyPr anchor="ctr"/>
        <a:lstStyle/>
        <a:p>
          <a:pPr algn="l"/>
          <a:endParaRPr lang="en-US" dirty="0">
            <a:latin typeface="Candara" panose="020E0502030303020204" pitchFamily="34" charset="0"/>
          </a:endParaRPr>
        </a:p>
      </dgm:t>
    </dgm:pt>
    <dgm:pt modelId="{A26AC32A-9520-49B7-BEE0-3D065D213AF5}" type="parTrans" cxnId="{3F73807D-9227-4CDB-98DC-DDED52B3A066}">
      <dgm:prSet/>
      <dgm:spPr/>
      <dgm:t>
        <a:bodyPr/>
        <a:lstStyle/>
        <a:p>
          <a:endParaRPr lang="en-US">
            <a:latin typeface="Candara" panose="020E0502030303020204" pitchFamily="34" charset="0"/>
          </a:endParaRPr>
        </a:p>
      </dgm:t>
    </dgm:pt>
    <dgm:pt modelId="{ACE91F87-26DF-4C72-B415-F230C1DAD459}" type="sibTrans" cxnId="{3F73807D-9227-4CDB-98DC-DDED52B3A066}">
      <dgm:prSet/>
      <dgm:spPr/>
      <dgm:t>
        <a:bodyPr/>
        <a:lstStyle/>
        <a:p>
          <a:endParaRPr lang="en-US">
            <a:latin typeface="Candara" panose="020E0502030303020204" pitchFamily="34" charset="0"/>
          </a:endParaRPr>
        </a:p>
      </dgm:t>
    </dgm:pt>
    <dgm:pt modelId="{0264E269-7BF7-4B33-88C3-D67007D4DCC3}">
      <dgm:prSet custT="1"/>
      <dgm:spPr>
        <a:solidFill>
          <a:srgbClr val="ABD3E3"/>
        </a:solidFill>
      </dgm:spPr>
      <dgm:t>
        <a:bodyPr/>
        <a:lstStyle/>
        <a:p>
          <a:endParaRPr lang="en-US" b="1" dirty="0">
            <a:latin typeface="Candara" panose="020E0502030303020204" pitchFamily="34" charset="0"/>
          </a:endParaRPr>
        </a:p>
      </dgm:t>
    </dgm:pt>
    <dgm:pt modelId="{92D52324-36E1-4827-B30A-E10C0150A14F}" type="sibTrans" cxnId="{E2982FA9-59A0-47CA-980C-9782EEAC3DBF}">
      <dgm:prSet/>
      <dgm:spPr/>
      <dgm:t>
        <a:bodyPr/>
        <a:lstStyle/>
        <a:p>
          <a:endParaRPr lang="en-US">
            <a:latin typeface="Candara" panose="020E0502030303020204" pitchFamily="34" charset="0"/>
          </a:endParaRPr>
        </a:p>
      </dgm:t>
    </dgm:pt>
    <dgm:pt modelId="{0F3853E3-F36E-455F-96D6-9FF6AF087CC9}" type="parTrans" cxnId="{E2982FA9-59A0-47CA-980C-9782EEAC3DBF}">
      <dgm:prSet/>
      <dgm:spPr/>
      <dgm:t>
        <a:bodyPr/>
        <a:lstStyle/>
        <a:p>
          <a:endParaRPr lang="en-US">
            <a:latin typeface="Candara" panose="020E0502030303020204" pitchFamily="34" charset="0"/>
          </a:endParaRPr>
        </a:p>
      </dgm:t>
    </dgm:pt>
    <dgm:pt modelId="{CBE865C9-2365-4722-9C29-ADFF57BE5F68}" type="pres">
      <dgm:prSet presAssocID="{63930ABA-9231-42AD-A669-792A2D01FD82}" presName="diagram" presStyleCnt="0">
        <dgm:presLayoutVars>
          <dgm:dir/>
          <dgm:animLvl val="lvl"/>
          <dgm:resizeHandles val="exact"/>
        </dgm:presLayoutVars>
      </dgm:prSet>
      <dgm:spPr/>
    </dgm:pt>
    <dgm:pt modelId="{1398333F-CC6C-4565-99B6-CAC142A09E46}" type="pres">
      <dgm:prSet presAssocID="{0264E269-7BF7-4B33-88C3-D67007D4DCC3}" presName="compNode" presStyleCnt="0"/>
      <dgm:spPr/>
    </dgm:pt>
    <dgm:pt modelId="{1E5A4CCC-F740-4921-85E1-2E6CB4C251C9}" type="pres">
      <dgm:prSet presAssocID="{0264E269-7BF7-4B33-88C3-D67007D4DCC3}" presName="childRect" presStyleLbl="bgAcc1" presStyleIdx="0" presStyleCnt="1" custScaleX="158007" custScaleY="145389" custLinFactNeighborX="-43146" custLinFactNeighborY="-4190">
        <dgm:presLayoutVars>
          <dgm:bulletEnabled val="1"/>
        </dgm:presLayoutVars>
      </dgm:prSet>
      <dgm:spPr/>
    </dgm:pt>
    <dgm:pt modelId="{6342EEEE-BC1B-4FC0-9586-4EC77B888106}" type="pres">
      <dgm:prSet presAssocID="{0264E269-7BF7-4B33-88C3-D67007D4DCC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EB584F6-C257-444D-ACB6-554AA0EB1F90}" type="pres">
      <dgm:prSet presAssocID="{0264E269-7BF7-4B33-88C3-D67007D4DCC3}" presName="parentRect" presStyleLbl="alignNode1" presStyleIdx="0" presStyleCnt="1" custScaleX="145765" custScaleY="147060" custLinFactNeighborX="-35368" custLinFactNeighborY="43121"/>
      <dgm:spPr/>
    </dgm:pt>
    <dgm:pt modelId="{853BEE91-CFEE-482F-B23A-C841AF258600}" type="pres">
      <dgm:prSet presAssocID="{0264E269-7BF7-4B33-88C3-D67007D4DCC3}" presName="adorn" presStyleLbl="fgAccFollowNode1" presStyleIdx="0" presStyleCnt="1" custScaleX="368037" custScaleY="375300" custLinFactX="2734" custLinFactNeighborX="100000" custLinFactNeighborY="-215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</dgm:ptLst>
  <dgm:cxnLst>
    <dgm:cxn modelId="{39455512-AC9A-4D5A-BB6F-1D8672B1F496}" type="presOf" srcId="{2265EE37-826B-441E-8931-D0E5448CCA3E}" destId="{1E5A4CCC-F740-4921-85E1-2E6CB4C251C9}" srcOrd="0" destOrd="0" presId="urn:microsoft.com/office/officeart/2005/8/layout/bList2"/>
    <dgm:cxn modelId="{95BD1764-BF71-4917-82E7-4F24FBC9398B}" type="presOf" srcId="{0264E269-7BF7-4B33-88C3-D67007D4DCC3}" destId="{6342EEEE-BC1B-4FC0-9586-4EC77B888106}" srcOrd="0" destOrd="0" presId="urn:microsoft.com/office/officeart/2005/8/layout/bList2"/>
    <dgm:cxn modelId="{6D212164-BF17-4999-A67C-B2D293861D9E}" srcId="{0264E269-7BF7-4B33-88C3-D67007D4DCC3}" destId="{2265EE37-826B-441E-8931-D0E5448CCA3E}" srcOrd="0" destOrd="0" parTransId="{A4F0CDF0-A3F5-423A-8717-9E1464A41B00}" sibTransId="{E919AE07-784F-4210-AFC1-B690C84BF47D}"/>
    <dgm:cxn modelId="{D766D246-A68A-4BC1-A364-F801C8ABCED1}" type="presOf" srcId="{0264E269-7BF7-4B33-88C3-D67007D4DCC3}" destId="{9EB584F6-C257-444D-ACB6-554AA0EB1F90}" srcOrd="1" destOrd="0" presId="urn:microsoft.com/office/officeart/2005/8/layout/bList2"/>
    <dgm:cxn modelId="{3F73807D-9227-4CDB-98DC-DDED52B3A066}" srcId="{0264E269-7BF7-4B33-88C3-D67007D4DCC3}" destId="{2F9049B2-456F-40C5-9B43-65E0B92453F6}" srcOrd="1" destOrd="0" parTransId="{A26AC32A-9520-49B7-BEE0-3D065D213AF5}" sibTransId="{ACE91F87-26DF-4C72-B415-F230C1DAD459}"/>
    <dgm:cxn modelId="{E2982FA9-59A0-47CA-980C-9782EEAC3DBF}" srcId="{63930ABA-9231-42AD-A669-792A2D01FD82}" destId="{0264E269-7BF7-4B33-88C3-D67007D4DCC3}" srcOrd="0" destOrd="0" parTransId="{0F3853E3-F36E-455F-96D6-9FF6AF087CC9}" sibTransId="{92D52324-36E1-4827-B30A-E10C0150A14F}"/>
    <dgm:cxn modelId="{B3E2C5CD-FCBF-4A58-8E59-8942FDF426E8}" type="presOf" srcId="{2F9049B2-456F-40C5-9B43-65E0B92453F6}" destId="{1E5A4CCC-F740-4921-85E1-2E6CB4C251C9}" srcOrd="0" destOrd="1" presId="urn:microsoft.com/office/officeart/2005/8/layout/bList2"/>
    <dgm:cxn modelId="{1AFA34CF-6754-42B1-A05E-FB3AC9340575}" type="presOf" srcId="{63930ABA-9231-42AD-A669-792A2D01FD82}" destId="{CBE865C9-2365-4722-9C29-ADFF57BE5F68}" srcOrd="0" destOrd="0" presId="urn:microsoft.com/office/officeart/2005/8/layout/bList2"/>
    <dgm:cxn modelId="{2A01AF4D-F2CE-4285-8FE6-928CCABE93F7}" type="presParOf" srcId="{CBE865C9-2365-4722-9C29-ADFF57BE5F68}" destId="{1398333F-CC6C-4565-99B6-CAC142A09E46}" srcOrd="0" destOrd="0" presId="urn:microsoft.com/office/officeart/2005/8/layout/bList2"/>
    <dgm:cxn modelId="{6A231E32-9F2D-461A-AE4B-6BF65E5D0F66}" type="presParOf" srcId="{1398333F-CC6C-4565-99B6-CAC142A09E46}" destId="{1E5A4CCC-F740-4921-85E1-2E6CB4C251C9}" srcOrd="0" destOrd="0" presId="urn:microsoft.com/office/officeart/2005/8/layout/bList2"/>
    <dgm:cxn modelId="{6CA299C0-A2DE-46D3-9A0E-EF67E8DBD15C}" type="presParOf" srcId="{1398333F-CC6C-4565-99B6-CAC142A09E46}" destId="{6342EEEE-BC1B-4FC0-9586-4EC77B888106}" srcOrd="1" destOrd="0" presId="urn:microsoft.com/office/officeart/2005/8/layout/bList2"/>
    <dgm:cxn modelId="{8CB86866-C21E-48BF-ABCA-B80C61A9C6E1}" type="presParOf" srcId="{1398333F-CC6C-4565-99B6-CAC142A09E46}" destId="{9EB584F6-C257-444D-ACB6-554AA0EB1F90}" srcOrd="2" destOrd="0" presId="urn:microsoft.com/office/officeart/2005/8/layout/bList2"/>
    <dgm:cxn modelId="{7641E5E6-AB14-4CE8-86A8-4D5BF20DF5C9}" type="presParOf" srcId="{1398333F-CC6C-4565-99B6-CAC142A09E46}" destId="{853BEE91-CFEE-482F-B23A-C841AF25860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466D9DB-BC0E-420C-9050-134B7D104BDE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2CECD0-D592-4BF1-B438-3757D266B09C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22000"/>
          </a:schemeClr>
        </a:solidFill>
        <a:ln>
          <a:noFill/>
        </a:ln>
      </dgm:spPr>
      <dgm:t>
        <a:bodyPr lIns="548640" tIns="457200" rIns="457200" bIns="548640" anchor="b"/>
        <a:lstStyle/>
        <a:p>
          <a:pPr algn="just"/>
          <a:endParaRPr lang="sr-Latn-BA" sz="2400" dirty="0">
            <a:latin typeface="Candara" panose="020E0502030303020204" pitchFamily="34" charset="0"/>
          </a:endParaRPr>
        </a:p>
        <a:p>
          <a:pPr algn="just"/>
          <a:endParaRPr lang="sr-Latn-BA" sz="2400" dirty="0">
            <a:latin typeface="Candara" panose="020E0502030303020204" pitchFamily="34" charset="0"/>
          </a:endParaRPr>
        </a:p>
        <a:p>
          <a:pPr algn="just"/>
          <a:endParaRPr lang="sr-Latn-BA" sz="2400" dirty="0">
            <a:latin typeface="Candara" panose="020E0502030303020204" pitchFamily="34" charset="0"/>
          </a:endParaRPr>
        </a:p>
        <a:p>
          <a:pPr algn="just"/>
          <a:endParaRPr lang="sr-Latn-BA" sz="2400" dirty="0">
            <a:latin typeface="Candara" panose="020E0502030303020204" pitchFamily="34" charset="0"/>
          </a:endParaRPr>
        </a:p>
        <a:p>
          <a:pPr algn="ctr"/>
          <a:r>
            <a:rPr lang="ru-RU" sz="2400" dirty="0">
              <a:latin typeface="Candara" panose="020E0502030303020204" pitchFamily="34" charset="0"/>
            </a:rPr>
            <a:t>Потребно је користити средства за прање која су ефикасна и на нижим температурама.</a:t>
          </a:r>
          <a:endParaRPr lang="en-US" sz="2400" dirty="0">
            <a:latin typeface="Candara" panose="020E0502030303020204" pitchFamily="34" charset="0"/>
          </a:endParaRPr>
        </a:p>
      </dgm:t>
    </dgm:pt>
    <dgm:pt modelId="{AC9D0DCB-F4B4-479F-AC01-19AB98431341}" type="parTrans" cxnId="{BA4AF519-F2B9-445F-9635-508F5DD71226}">
      <dgm:prSet/>
      <dgm:spPr/>
      <dgm:t>
        <a:bodyPr/>
        <a:lstStyle/>
        <a:p>
          <a:endParaRPr lang="en-US"/>
        </a:p>
      </dgm:t>
    </dgm:pt>
    <dgm:pt modelId="{BF7CC056-2F28-4006-8A1B-AD7BFBD7DAC9}" type="sibTrans" cxnId="{BA4AF519-F2B9-445F-9635-508F5DD71226}">
      <dgm:prSet/>
      <dgm:spPr/>
      <dgm:t>
        <a:bodyPr/>
        <a:lstStyle/>
        <a:p>
          <a:endParaRPr lang="en-US"/>
        </a:p>
      </dgm:t>
    </dgm:pt>
    <dgm:pt modelId="{789F3771-AD4E-4827-A637-302FB737DEDD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28000"/>
          </a:schemeClr>
        </a:solidFill>
        <a:ln>
          <a:noFill/>
        </a:ln>
      </dgm:spPr>
      <dgm:t>
        <a:bodyPr lIns="731520" tIns="457200" rIns="365760" anchor="b"/>
        <a:lstStyle/>
        <a:p>
          <a:pPr algn="ctr">
            <a:tabLst>
              <a:tab pos="1974850" algn="l"/>
            </a:tabLst>
          </a:pPr>
          <a:r>
            <a:rPr lang="ru-RU" sz="2400" dirty="0">
              <a:latin typeface="Candara" panose="020E0502030303020204" pitchFamily="34" charset="0"/>
            </a:rPr>
            <a:t>Енергетски је ефикасније прање пуног бубња, него два прања полупразне машине.</a:t>
          </a:r>
          <a:endParaRPr lang="en-US" sz="2400" dirty="0">
            <a:latin typeface="Candara" panose="020E0502030303020204" pitchFamily="34" charset="0"/>
          </a:endParaRPr>
        </a:p>
      </dgm:t>
    </dgm:pt>
    <dgm:pt modelId="{396228D7-C5B2-412F-8D89-51EC02ADE6CF}" type="parTrans" cxnId="{31C0751A-1121-49E0-921F-D525FC34C916}">
      <dgm:prSet/>
      <dgm:spPr/>
      <dgm:t>
        <a:bodyPr/>
        <a:lstStyle/>
        <a:p>
          <a:endParaRPr lang="en-US"/>
        </a:p>
      </dgm:t>
    </dgm:pt>
    <dgm:pt modelId="{6D8EF23D-5C6E-4904-96D4-BDE63A1D3BA4}" type="sibTrans" cxnId="{31C0751A-1121-49E0-921F-D525FC34C916}">
      <dgm:prSet/>
      <dgm:spPr/>
      <dgm:t>
        <a:bodyPr/>
        <a:lstStyle/>
        <a:p>
          <a:endParaRPr lang="en-US"/>
        </a:p>
      </dgm:t>
    </dgm:pt>
    <dgm:pt modelId="{089F3F1A-B72E-480D-941F-DCD72A8B0381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20000"/>
          </a:schemeClr>
        </a:solidFill>
        <a:ln>
          <a:noFill/>
          <a:headEnd type="none" w="med" len="med"/>
          <a:tailEnd type="none" w="med" len="med"/>
        </a:ln>
      </dgm:spPr>
      <dgm:t>
        <a:bodyPr lIns="640080" tIns="0" rIns="457200" bIns="182880" anchor="ctr" anchorCtr="1"/>
        <a:lstStyle/>
        <a:p>
          <a:pPr algn="ctr"/>
          <a:r>
            <a:rPr lang="ru-RU" sz="2400" dirty="0">
              <a:latin typeface="Candara" panose="020E0502030303020204" pitchFamily="34" charset="0"/>
            </a:rPr>
            <a:t>Потребно је веш машину увијек пунити до дозвољене количине одјеће, и у складу са препорукама произвођача.</a:t>
          </a:r>
          <a:endParaRPr lang="en-US" sz="2400" dirty="0">
            <a:latin typeface="Candara" panose="020E0502030303020204" pitchFamily="34" charset="0"/>
          </a:endParaRPr>
        </a:p>
      </dgm:t>
    </dgm:pt>
    <dgm:pt modelId="{8DF629FC-5EA9-431F-987F-46EF552312B7}" type="parTrans" cxnId="{B91C2FDB-4652-46F7-BD19-146723F0C653}">
      <dgm:prSet/>
      <dgm:spPr/>
      <dgm:t>
        <a:bodyPr/>
        <a:lstStyle/>
        <a:p>
          <a:endParaRPr lang="en-US"/>
        </a:p>
      </dgm:t>
    </dgm:pt>
    <dgm:pt modelId="{9C0DFD97-862A-470B-94EE-C5E3FD8AAE18}" type="sibTrans" cxnId="{B91C2FDB-4652-46F7-BD19-146723F0C653}">
      <dgm:prSet/>
      <dgm:spPr/>
      <dgm:t>
        <a:bodyPr/>
        <a:lstStyle/>
        <a:p>
          <a:endParaRPr lang="en-US"/>
        </a:p>
      </dgm:t>
    </dgm:pt>
    <dgm:pt modelId="{8EC4DD2C-8A11-4E28-8FC3-D205222FE5AE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26000"/>
          </a:schemeClr>
        </a:solidFill>
        <a:ln>
          <a:noFill/>
          <a:headEnd type="none" w="med" len="med"/>
          <a:tailEnd type="none" w="med" len="med"/>
        </a:ln>
      </dgm:spPr>
      <dgm:t>
        <a:bodyPr lIns="0" tIns="0" rIns="182880" bIns="274320"/>
        <a:lstStyle/>
        <a:p>
          <a:r>
            <a:rPr lang="ru-RU" sz="2400" dirty="0">
              <a:latin typeface="Candara" panose="020E0502030303020204" pitchFamily="34" charset="0"/>
            </a:rPr>
            <a:t>Потребно је редовно чистити филтер веш машине.</a:t>
          </a:r>
          <a:endParaRPr lang="en-US" sz="2400" dirty="0">
            <a:latin typeface="Candara" panose="020E0502030303020204" pitchFamily="34" charset="0"/>
          </a:endParaRPr>
        </a:p>
      </dgm:t>
    </dgm:pt>
    <dgm:pt modelId="{620E41D9-17A9-4F11-BE7E-029A56A17715}" type="parTrans" cxnId="{A9D7CE7E-EAE4-4542-9C58-EEEE5C727D60}">
      <dgm:prSet/>
      <dgm:spPr/>
      <dgm:t>
        <a:bodyPr/>
        <a:lstStyle/>
        <a:p>
          <a:endParaRPr lang="en-US"/>
        </a:p>
      </dgm:t>
    </dgm:pt>
    <dgm:pt modelId="{266A4157-8C93-4F7F-93DC-2574EF30ADF1}" type="sibTrans" cxnId="{A9D7CE7E-EAE4-4542-9C58-EEEE5C727D60}">
      <dgm:prSet/>
      <dgm:spPr/>
      <dgm:t>
        <a:bodyPr/>
        <a:lstStyle/>
        <a:p>
          <a:endParaRPr lang="en-US"/>
        </a:p>
      </dgm:t>
    </dgm:pt>
    <dgm:pt modelId="{529B252E-A9FC-43AC-838E-7759DD30FFDF}">
      <dgm:prSet/>
      <dgm:spPr>
        <a:blipFill dpi="0"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700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/>
          <a:stretch>
            <a:fillRect l="-708" t="-1491" r="-708" b="-1491"/>
          </a:stretch>
        </a:blipFill>
        <a:ln>
          <a:solidFill>
            <a:srgbClr val="8DC3D8"/>
          </a:solidFill>
        </a:ln>
      </dgm:spPr>
      <dgm:t>
        <a:bodyPr lIns="274320"/>
        <a:lstStyle/>
        <a:p>
          <a:endParaRPr lang="en-US" dirty="0"/>
        </a:p>
      </dgm:t>
    </dgm:pt>
    <dgm:pt modelId="{520B45BA-0C04-46D1-A38B-DEAC87CDE561}" type="sibTrans" cxnId="{3C52FECF-839A-4B40-BA42-31D68B60026D}">
      <dgm:prSet/>
      <dgm:spPr/>
      <dgm:t>
        <a:bodyPr/>
        <a:lstStyle/>
        <a:p>
          <a:endParaRPr lang="en-US"/>
        </a:p>
      </dgm:t>
    </dgm:pt>
    <dgm:pt modelId="{B4F32A89-F4DB-4AED-AF47-D36D54BC2E94}" type="parTrans" cxnId="{3C52FECF-839A-4B40-BA42-31D68B60026D}">
      <dgm:prSet/>
      <dgm:spPr/>
      <dgm:t>
        <a:bodyPr/>
        <a:lstStyle/>
        <a:p>
          <a:endParaRPr lang="en-US"/>
        </a:p>
      </dgm:t>
    </dgm:pt>
    <dgm:pt modelId="{0AD69059-38E7-47CC-A596-6D5CEBFDA3A0}" type="pres">
      <dgm:prSet presAssocID="{5466D9DB-BC0E-420C-9050-134B7D104BDE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002F734-C8BE-4880-B644-C0CAB320AFA0}" type="pres">
      <dgm:prSet presAssocID="{5466D9DB-BC0E-420C-9050-134B7D104BDE}" presName="matrix" presStyleCnt="0"/>
      <dgm:spPr/>
    </dgm:pt>
    <dgm:pt modelId="{EDA36B5E-89EA-48E2-A586-F45923DD9B90}" type="pres">
      <dgm:prSet presAssocID="{5466D9DB-BC0E-420C-9050-134B7D104BDE}" presName="tile1" presStyleLbl="node1" presStyleIdx="0" presStyleCnt="4" custLinFactNeighborX="-1942"/>
      <dgm:spPr/>
    </dgm:pt>
    <dgm:pt modelId="{5CE30406-4E72-421E-975C-FDBDFC5D00E3}" type="pres">
      <dgm:prSet presAssocID="{5466D9DB-BC0E-420C-9050-134B7D104BD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36D0B27-1D9D-4967-8B93-195CD77549DC}" type="pres">
      <dgm:prSet presAssocID="{5466D9DB-BC0E-420C-9050-134B7D104BDE}" presName="tile2" presStyleLbl="node1" presStyleIdx="1" presStyleCnt="4"/>
      <dgm:spPr/>
    </dgm:pt>
    <dgm:pt modelId="{0B3B6DB5-ACE9-4EDF-8416-7AB6D2BB61BD}" type="pres">
      <dgm:prSet presAssocID="{5466D9DB-BC0E-420C-9050-134B7D104BD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82009C4-8CC4-4023-BE15-77B51A235B8C}" type="pres">
      <dgm:prSet presAssocID="{5466D9DB-BC0E-420C-9050-134B7D104BDE}" presName="tile3" presStyleLbl="node1" presStyleIdx="2" presStyleCnt="4"/>
      <dgm:spPr/>
    </dgm:pt>
    <dgm:pt modelId="{0E7E988A-81BB-4788-93B7-82C000ED52F4}" type="pres">
      <dgm:prSet presAssocID="{5466D9DB-BC0E-420C-9050-134B7D104BD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3D13921-062F-453D-B5B4-B21EFDBF69B7}" type="pres">
      <dgm:prSet presAssocID="{5466D9DB-BC0E-420C-9050-134B7D104BDE}" presName="tile4" presStyleLbl="node1" presStyleIdx="3" presStyleCnt="4"/>
      <dgm:spPr/>
    </dgm:pt>
    <dgm:pt modelId="{91CF9D54-AB87-4B64-A3E6-34264D8394E2}" type="pres">
      <dgm:prSet presAssocID="{5466D9DB-BC0E-420C-9050-134B7D104BD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CD7F4DA4-6BE8-4EC5-B2FF-BB3B37D69677}" type="pres">
      <dgm:prSet presAssocID="{5466D9DB-BC0E-420C-9050-134B7D104BDE}" presName="centerTile" presStyleLbl="fgShp" presStyleIdx="0" presStyleCnt="1" custScaleX="123844" custScaleY="153245" custLinFactNeighborX="757" custLinFactNeighborY="2554">
        <dgm:presLayoutVars>
          <dgm:chMax val="0"/>
          <dgm:chPref val="0"/>
        </dgm:presLayoutVars>
      </dgm:prSet>
      <dgm:spPr>
        <a:prstGeom prst="round2DiagRect">
          <a:avLst/>
        </a:prstGeom>
      </dgm:spPr>
    </dgm:pt>
  </dgm:ptLst>
  <dgm:cxnLst>
    <dgm:cxn modelId="{BA4AF519-F2B9-445F-9635-508F5DD71226}" srcId="{529B252E-A9FC-43AC-838E-7759DD30FFDF}" destId="{5D2CECD0-D592-4BF1-B438-3757D266B09C}" srcOrd="0" destOrd="0" parTransId="{AC9D0DCB-F4B4-479F-AC01-19AB98431341}" sibTransId="{BF7CC056-2F28-4006-8A1B-AD7BFBD7DAC9}"/>
    <dgm:cxn modelId="{31C0751A-1121-49E0-921F-D525FC34C916}" srcId="{529B252E-A9FC-43AC-838E-7759DD30FFDF}" destId="{789F3771-AD4E-4827-A637-302FB737DEDD}" srcOrd="3" destOrd="0" parTransId="{396228D7-C5B2-412F-8D89-51EC02ADE6CF}" sibTransId="{6D8EF23D-5C6E-4904-96D4-BDE63A1D3BA4}"/>
    <dgm:cxn modelId="{63A6EC23-8D67-42FD-9164-F44463BDB390}" type="presOf" srcId="{8EC4DD2C-8A11-4E28-8FC3-D205222FE5AE}" destId="{0E7E988A-81BB-4788-93B7-82C000ED52F4}" srcOrd="1" destOrd="0" presId="urn:microsoft.com/office/officeart/2005/8/layout/matrix1"/>
    <dgm:cxn modelId="{54A5FD60-8EC3-4A4C-ACEE-BE25563EF606}" type="presOf" srcId="{5D2CECD0-D592-4BF1-B438-3757D266B09C}" destId="{EDA36B5E-89EA-48E2-A586-F45923DD9B90}" srcOrd="0" destOrd="0" presId="urn:microsoft.com/office/officeart/2005/8/layout/matrix1"/>
    <dgm:cxn modelId="{5D47E46B-57AF-47D9-ACDA-65642AA96F14}" type="presOf" srcId="{789F3771-AD4E-4827-A637-302FB737DEDD}" destId="{C3D13921-062F-453D-B5B4-B21EFDBF69B7}" srcOrd="0" destOrd="0" presId="urn:microsoft.com/office/officeart/2005/8/layout/matrix1"/>
    <dgm:cxn modelId="{883F544C-8ED5-4F02-9F6A-3D87FCEAC13F}" type="presOf" srcId="{789F3771-AD4E-4827-A637-302FB737DEDD}" destId="{91CF9D54-AB87-4B64-A3E6-34264D8394E2}" srcOrd="1" destOrd="0" presId="urn:microsoft.com/office/officeart/2005/8/layout/matrix1"/>
    <dgm:cxn modelId="{BBE3FD6F-0083-4DE1-B72B-A96BB02196C4}" type="presOf" srcId="{089F3F1A-B72E-480D-941F-DCD72A8B0381}" destId="{736D0B27-1D9D-4967-8B93-195CD77549DC}" srcOrd="0" destOrd="0" presId="urn:microsoft.com/office/officeart/2005/8/layout/matrix1"/>
    <dgm:cxn modelId="{A9D7CE7E-EAE4-4542-9C58-EEEE5C727D60}" srcId="{529B252E-A9FC-43AC-838E-7759DD30FFDF}" destId="{8EC4DD2C-8A11-4E28-8FC3-D205222FE5AE}" srcOrd="2" destOrd="0" parTransId="{620E41D9-17A9-4F11-BE7E-029A56A17715}" sibTransId="{266A4157-8C93-4F7F-93DC-2574EF30ADF1}"/>
    <dgm:cxn modelId="{2394BF84-1EEB-48DC-82C1-675817EA74CB}" type="presOf" srcId="{8EC4DD2C-8A11-4E28-8FC3-D205222FE5AE}" destId="{082009C4-8CC4-4023-BE15-77B51A235B8C}" srcOrd="0" destOrd="0" presId="urn:microsoft.com/office/officeart/2005/8/layout/matrix1"/>
    <dgm:cxn modelId="{10BB9B8B-396B-4CBA-B58D-DB535A1577C9}" type="presOf" srcId="{5466D9DB-BC0E-420C-9050-134B7D104BDE}" destId="{0AD69059-38E7-47CC-A596-6D5CEBFDA3A0}" srcOrd="0" destOrd="0" presId="urn:microsoft.com/office/officeart/2005/8/layout/matrix1"/>
    <dgm:cxn modelId="{023E87CF-1522-4D53-98CB-43425EC602BA}" type="presOf" srcId="{089F3F1A-B72E-480D-941F-DCD72A8B0381}" destId="{0B3B6DB5-ACE9-4EDF-8416-7AB6D2BB61BD}" srcOrd="1" destOrd="0" presId="urn:microsoft.com/office/officeart/2005/8/layout/matrix1"/>
    <dgm:cxn modelId="{3C52FECF-839A-4B40-BA42-31D68B60026D}" srcId="{5466D9DB-BC0E-420C-9050-134B7D104BDE}" destId="{529B252E-A9FC-43AC-838E-7759DD30FFDF}" srcOrd="0" destOrd="0" parTransId="{B4F32A89-F4DB-4AED-AF47-D36D54BC2E94}" sibTransId="{520B45BA-0C04-46D1-A38B-DEAC87CDE561}"/>
    <dgm:cxn modelId="{B91C2FDB-4652-46F7-BD19-146723F0C653}" srcId="{529B252E-A9FC-43AC-838E-7759DD30FFDF}" destId="{089F3F1A-B72E-480D-941F-DCD72A8B0381}" srcOrd="1" destOrd="0" parTransId="{8DF629FC-5EA9-431F-987F-46EF552312B7}" sibTransId="{9C0DFD97-862A-470B-94EE-C5E3FD8AAE18}"/>
    <dgm:cxn modelId="{12C13FDD-8E65-4AD1-9167-15CBBE13F041}" type="presOf" srcId="{529B252E-A9FC-43AC-838E-7759DD30FFDF}" destId="{CD7F4DA4-6BE8-4EC5-B2FF-BB3B37D69677}" srcOrd="0" destOrd="0" presId="urn:microsoft.com/office/officeart/2005/8/layout/matrix1"/>
    <dgm:cxn modelId="{A34AE3F1-A9FA-43D4-9B29-41490B2028F6}" type="presOf" srcId="{5D2CECD0-D592-4BF1-B438-3757D266B09C}" destId="{5CE30406-4E72-421E-975C-FDBDFC5D00E3}" srcOrd="1" destOrd="0" presId="urn:microsoft.com/office/officeart/2005/8/layout/matrix1"/>
    <dgm:cxn modelId="{A702EEE8-B88F-4C73-A785-E5FCE9944AE4}" type="presParOf" srcId="{0AD69059-38E7-47CC-A596-6D5CEBFDA3A0}" destId="{3002F734-C8BE-4880-B644-C0CAB320AFA0}" srcOrd="0" destOrd="0" presId="urn:microsoft.com/office/officeart/2005/8/layout/matrix1"/>
    <dgm:cxn modelId="{4C825694-5951-467B-B420-0A6240C2D219}" type="presParOf" srcId="{3002F734-C8BE-4880-B644-C0CAB320AFA0}" destId="{EDA36B5E-89EA-48E2-A586-F45923DD9B90}" srcOrd="0" destOrd="0" presId="urn:microsoft.com/office/officeart/2005/8/layout/matrix1"/>
    <dgm:cxn modelId="{6F481F51-A66F-4F14-8EB5-15F1493803C7}" type="presParOf" srcId="{3002F734-C8BE-4880-B644-C0CAB320AFA0}" destId="{5CE30406-4E72-421E-975C-FDBDFC5D00E3}" srcOrd="1" destOrd="0" presId="urn:microsoft.com/office/officeart/2005/8/layout/matrix1"/>
    <dgm:cxn modelId="{A0E4AF14-FAA5-4D5D-A40D-2DCB36C1088E}" type="presParOf" srcId="{3002F734-C8BE-4880-B644-C0CAB320AFA0}" destId="{736D0B27-1D9D-4967-8B93-195CD77549DC}" srcOrd="2" destOrd="0" presId="urn:microsoft.com/office/officeart/2005/8/layout/matrix1"/>
    <dgm:cxn modelId="{B269139F-6D91-4FEF-9167-D3DEE23ED27A}" type="presParOf" srcId="{3002F734-C8BE-4880-B644-C0CAB320AFA0}" destId="{0B3B6DB5-ACE9-4EDF-8416-7AB6D2BB61BD}" srcOrd="3" destOrd="0" presId="urn:microsoft.com/office/officeart/2005/8/layout/matrix1"/>
    <dgm:cxn modelId="{E5284E0E-3D27-4818-9722-26B3A977DBD0}" type="presParOf" srcId="{3002F734-C8BE-4880-B644-C0CAB320AFA0}" destId="{082009C4-8CC4-4023-BE15-77B51A235B8C}" srcOrd="4" destOrd="0" presId="urn:microsoft.com/office/officeart/2005/8/layout/matrix1"/>
    <dgm:cxn modelId="{BF64D135-5CE4-45F3-A1EF-EC3F8C8C0198}" type="presParOf" srcId="{3002F734-C8BE-4880-B644-C0CAB320AFA0}" destId="{0E7E988A-81BB-4788-93B7-82C000ED52F4}" srcOrd="5" destOrd="0" presId="urn:microsoft.com/office/officeart/2005/8/layout/matrix1"/>
    <dgm:cxn modelId="{CD920A37-BAAC-4565-9869-34348504EB77}" type="presParOf" srcId="{3002F734-C8BE-4880-B644-C0CAB320AFA0}" destId="{C3D13921-062F-453D-B5B4-B21EFDBF69B7}" srcOrd="6" destOrd="0" presId="urn:microsoft.com/office/officeart/2005/8/layout/matrix1"/>
    <dgm:cxn modelId="{A9EDCD9A-D267-49E6-9B7D-BF7C33B6B236}" type="presParOf" srcId="{3002F734-C8BE-4880-B644-C0CAB320AFA0}" destId="{91CF9D54-AB87-4B64-A3E6-34264D8394E2}" srcOrd="7" destOrd="0" presId="urn:microsoft.com/office/officeart/2005/8/layout/matrix1"/>
    <dgm:cxn modelId="{2775E921-2F43-48CD-B74F-FEB822003E63}" type="presParOf" srcId="{0AD69059-38E7-47CC-A596-6D5CEBFDA3A0}" destId="{CD7F4DA4-6BE8-4EC5-B2FF-BB3B37D69677}" srcOrd="1" destOrd="0" presId="urn:microsoft.com/office/officeart/2005/8/layout/matrix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708B51B-D443-43CB-A462-3A6416CE084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C0BA6B-1086-4079-BED8-673112B352A9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dgm:style>
      </dgm:prSet>
      <dgm:spPr>
        <a:noFill/>
        <a:ln>
          <a:noFill/>
        </a:ln>
      </dgm:spPr>
      <dgm:t>
        <a:bodyPr lIns="1737360" tIns="1097280" rIns="182880" bIns="1097280" anchor="ctr" anchorCtr="0"/>
        <a:lstStyle/>
        <a:p>
          <a:pPr algn="l"/>
          <a:endParaRPr lang="sr-Latn-BA" dirty="0"/>
        </a:p>
        <a:p>
          <a:pPr algn="ctr"/>
          <a:r>
            <a:rPr lang="ru-RU" dirty="0">
              <a:solidFill>
                <a:schemeClr val="accent1">
                  <a:lumMod val="75000"/>
                </a:schemeClr>
              </a:solidFill>
            </a:rPr>
            <a:t>П</a:t>
          </a:r>
          <a:r>
            <a:rPr lang="sr-Cyrl-BA" dirty="0" err="1">
              <a:solidFill>
                <a:schemeClr val="accent1">
                  <a:lumMod val="75000"/>
                </a:schemeClr>
              </a:solidFill>
            </a:rPr>
            <a:t>отребно</a:t>
          </a:r>
          <a:r>
            <a:rPr lang="sr-Cyrl-BA" dirty="0">
              <a:solidFill>
                <a:schemeClr val="accent1">
                  <a:lumMod val="75000"/>
                </a:schemeClr>
              </a:solidFill>
            </a:rPr>
            <a:t> је п</a:t>
          </a:r>
          <a:r>
            <a:rPr lang="ru-RU" dirty="0">
              <a:solidFill>
                <a:schemeClr val="accent1">
                  <a:lumMod val="75000"/>
                </a:schemeClr>
              </a:solidFill>
            </a:rPr>
            <a:t>редност дати машинама за прање веша са економичним програмом прања, а треба обратити пажњу да брзина центрифуге не буде мања од 500 обртаја у минути.</a:t>
          </a:r>
          <a:endParaRPr lang="en-US" dirty="0">
            <a:solidFill>
              <a:schemeClr val="accent1">
                <a:lumMod val="75000"/>
              </a:schemeClr>
            </a:solidFill>
          </a:endParaRPr>
        </a:p>
      </dgm:t>
    </dgm:pt>
    <dgm:pt modelId="{3FC4DB45-2D9E-4790-8CC5-AA6B3C403F41}" type="parTrans" cxnId="{B491BD26-2B49-49D7-963F-C574A611C488}">
      <dgm:prSet/>
      <dgm:spPr/>
      <dgm:t>
        <a:bodyPr/>
        <a:lstStyle/>
        <a:p>
          <a:endParaRPr lang="en-US"/>
        </a:p>
      </dgm:t>
    </dgm:pt>
    <dgm:pt modelId="{BDF3681E-2CE5-4EBD-A726-76AF42484D81}" type="sibTrans" cxnId="{B491BD26-2B49-49D7-963F-C574A611C488}">
      <dgm:prSet/>
      <dgm:spPr/>
      <dgm:t>
        <a:bodyPr/>
        <a:lstStyle/>
        <a:p>
          <a:endParaRPr lang="en-US"/>
        </a:p>
      </dgm:t>
    </dgm:pt>
    <dgm:pt modelId="{C4A890A1-DBD8-48DF-8219-06622584724E}" type="pres">
      <dgm:prSet presAssocID="{1708B51B-D443-43CB-A462-3A6416CE0848}" presName="linear" presStyleCnt="0">
        <dgm:presLayoutVars>
          <dgm:dir/>
          <dgm:resizeHandles val="exact"/>
        </dgm:presLayoutVars>
      </dgm:prSet>
      <dgm:spPr/>
    </dgm:pt>
    <dgm:pt modelId="{63BB50BB-DED6-40E4-B8CD-C29AA9C540AA}" type="pres">
      <dgm:prSet presAssocID="{D9C0BA6B-1086-4079-BED8-673112B352A9}" presName="comp" presStyleCnt="0"/>
      <dgm:spPr/>
    </dgm:pt>
    <dgm:pt modelId="{5B725EEA-DFF4-41B6-A98C-3703AD325CEF}" type="pres">
      <dgm:prSet presAssocID="{D9C0BA6B-1086-4079-BED8-673112B352A9}" presName="box" presStyleLbl="node1" presStyleIdx="0" presStyleCnt="1" custScaleY="100023" custLinFactNeighborX="-141" custLinFactNeighborY="-1764"/>
      <dgm:spPr/>
    </dgm:pt>
    <dgm:pt modelId="{0AA08E0F-C9AC-4412-8782-D437E09FA0EF}" type="pres">
      <dgm:prSet presAssocID="{D9C0BA6B-1086-4079-BED8-673112B352A9}" presName="img" presStyleLbl="fgImgPlace1" presStyleIdx="0" presStyleCnt="1" custScaleX="142731" custScaleY="58006" custLinFactNeighborX="32016" custLinFactNeighborY="7912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3000"/>
                    </a14:imgEffect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softEdge rad="63500"/>
        </a:effectLst>
      </dgm:spPr>
    </dgm:pt>
    <dgm:pt modelId="{30FE50A5-4D48-457B-8B22-5E67ABB7B48F}" type="pres">
      <dgm:prSet presAssocID="{D9C0BA6B-1086-4079-BED8-673112B352A9}" presName="text" presStyleLbl="node1" presStyleIdx="0" presStyleCnt="1">
        <dgm:presLayoutVars>
          <dgm:bulletEnabled val="1"/>
        </dgm:presLayoutVars>
      </dgm:prSet>
      <dgm:spPr/>
    </dgm:pt>
  </dgm:ptLst>
  <dgm:cxnLst>
    <dgm:cxn modelId="{BB286806-FC86-42DE-BF97-5650732D9221}" type="presOf" srcId="{D9C0BA6B-1086-4079-BED8-673112B352A9}" destId="{5B725EEA-DFF4-41B6-A98C-3703AD325CEF}" srcOrd="0" destOrd="0" presId="urn:microsoft.com/office/officeart/2005/8/layout/vList4"/>
    <dgm:cxn modelId="{B491BD26-2B49-49D7-963F-C574A611C488}" srcId="{1708B51B-D443-43CB-A462-3A6416CE0848}" destId="{D9C0BA6B-1086-4079-BED8-673112B352A9}" srcOrd="0" destOrd="0" parTransId="{3FC4DB45-2D9E-4790-8CC5-AA6B3C403F41}" sibTransId="{BDF3681E-2CE5-4EBD-A726-76AF42484D81}"/>
    <dgm:cxn modelId="{6450DC2E-22E6-4650-B67A-047D0C968FAB}" type="presOf" srcId="{D9C0BA6B-1086-4079-BED8-673112B352A9}" destId="{30FE50A5-4D48-457B-8B22-5E67ABB7B48F}" srcOrd="1" destOrd="0" presId="urn:microsoft.com/office/officeart/2005/8/layout/vList4"/>
    <dgm:cxn modelId="{3F6A5546-2C1E-4193-A70E-D0FCCC70173A}" type="presOf" srcId="{1708B51B-D443-43CB-A462-3A6416CE0848}" destId="{C4A890A1-DBD8-48DF-8219-06622584724E}" srcOrd="0" destOrd="0" presId="urn:microsoft.com/office/officeart/2005/8/layout/vList4"/>
    <dgm:cxn modelId="{82EA4B0A-8107-466A-883A-0D96A0008085}" type="presParOf" srcId="{C4A890A1-DBD8-48DF-8219-06622584724E}" destId="{63BB50BB-DED6-40E4-B8CD-C29AA9C540AA}" srcOrd="0" destOrd="0" presId="urn:microsoft.com/office/officeart/2005/8/layout/vList4"/>
    <dgm:cxn modelId="{FCCE24BF-EBC2-4A4C-8D19-405AC7372020}" type="presParOf" srcId="{63BB50BB-DED6-40E4-B8CD-C29AA9C540AA}" destId="{5B725EEA-DFF4-41B6-A98C-3703AD325CEF}" srcOrd="0" destOrd="0" presId="urn:microsoft.com/office/officeart/2005/8/layout/vList4"/>
    <dgm:cxn modelId="{CFF65997-560C-44B8-BBAA-539381E3E37A}" type="presParOf" srcId="{63BB50BB-DED6-40E4-B8CD-C29AA9C540AA}" destId="{0AA08E0F-C9AC-4412-8782-D437E09FA0EF}" srcOrd="1" destOrd="0" presId="urn:microsoft.com/office/officeart/2005/8/layout/vList4"/>
    <dgm:cxn modelId="{2BACDF8A-A88E-4685-9254-907AEE8358E5}" type="presParOf" srcId="{63BB50BB-DED6-40E4-B8CD-C29AA9C540AA}" destId="{30FE50A5-4D48-457B-8B22-5E67ABB7B48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30AF482-5E6F-4F79-81B3-B49D3F4F12BB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DBD88D-C85E-4C99-930D-A2322D75B007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sr-Cyrl-BA" dirty="0"/>
            <a:t>Савјет: </a:t>
          </a:r>
          <a:endParaRPr lang="en-US" dirty="0"/>
        </a:p>
      </dgm:t>
    </dgm:pt>
    <dgm:pt modelId="{C95D82E6-1241-455E-823E-3E2762167C82}" type="parTrans" cxnId="{504B56A0-CF6B-4893-A01E-9E2F643926EF}">
      <dgm:prSet/>
      <dgm:spPr/>
      <dgm:t>
        <a:bodyPr/>
        <a:lstStyle/>
        <a:p>
          <a:endParaRPr lang="en-US"/>
        </a:p>
      </dgm:t>
    </dgm:pt>
    <dgm:pt modelId="{ABDC8694-021B-4BD5-BCF1-D144DA18DDC2}" type="sibTrans" cxnId="{504B56A0-CF6B-4893-A01E-9E2F643926EF}">
      <dgm:prSet/>
      <dgm:spPr/>
      <dgm:t>
        <a:bodyPr/>
        <a:lstStyle/>
        <a:p>
          <a:endParaRPr lang="en-US"/>
        </a:p>
      </dgm:t>
    </dgm:pt>
    <dgm:pt modelId="{038E5370-84B9-4464-8D34-3A1918EA2C15}" type="pres">
      <dgm:prSet presAssocID="{730AF482-5E6F-4F79-81B3-B49D3F4F12BB}" presName="Name0" presStyleCnt="0">
        <dgm:presLayoutVars>
          <dgm:dir/>
          <dgm:animLvl val="lvl"/>
          <dgm:resizeHandles/>
        </dgm:presLayoutVars>
      </dgm:prSet>
      <dgm:spPr/>
    </dgm:pt>
    <dgm:pt modelId="{9C169D8B-C090-491A-BE0F-3988F755F640}" type="pres">
      <dgm:prSet presAssocID="{12DBD88D-C85E-4C99-930D-A2322D75B007}" presName="linNode" presStyleCnt="0"/>
      <dgm:spPr/>
    </dgm:pt>
    <dgm:pt modelId="{AA514E99-68A0-4068-9323-9F49B5A3DEB8}" type="pres">
      <dgm:prSet presAssocID="{12DBD88D-C85E-4C99-930D-A2322D75B007}" presName="parentShp" presStyleLbl="node1" presStyleIdx="0" presStyleCnt="1" custScaleY="46047" custLinFactNeighborX="-32924" custLinFactNeighborY="-26976">
        <dgm:presLayoutVars>
          <dgm:bulletEnabled val="1"/>
        </dgm:presLayoutVars>
      </dgm:prSet>
      <dgm:spPr/>
    </dgm:pt>
    <dgm:pt modelId="{65E239B0-0E70-4AEB-8A2C-A4F32604A408}" type="pres">
      <dgm:prSet presAssocID="{12DBD88D-C85E-4C99-930D-A2322D75B007}" presName="childShp" presStyleLbl="bgAccFollowNode1" presStyleIdx="0" presStyleCnt="1" custAng="5400000" custScaleX="34109" custScaleY="56638" custLinFactX="-16666" custLinFactNeighborX="-100000" custLinFactNeighborY="16756">
        <dgm:presLayoutVars>
          <dgm:bulletEnabled val="1"/>
        </dgm:presLayoutVars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prstGeom prst="rightArrow">
          <a:avLst/>
        </a:prstGeom>
        <a:solidFill>
          <a:srgbClr val="5EABCA">
            <a:alpha val="50000"/>
          </a:srgbClr>
        </a:solidFill>
        <a:ln>
          <a:noFill/>
          <a:headEnd type="none" w="med" len="med"/>
          <a:tailEnd type="none" w="med" len="med"/>
        </a:ln>
      </dgm:spPr>
    </dgm:pt>
  </dgm:ptLst>
  <dgm:cxnLst>
    <dgm:cxn modelId="{504B56A0-CF6B-4893-A01E-9E2F643926EF}" srcId="{730AF482-5E6F-4F79-81B3-B49D3F4F12BB}" destId="{12DBD88D-C85E-4C99-930D-A2322D75B007}" srcOrd="0" destOrd="0" parTransId="{C95D82E6-1241-455E-823E-3E2762167C82}" sibTransId="{ABDC8694-021B-4BD5-BCF1-D144DA18DDC2}"/>
    <dgm:cxn modelId="{488398ED-5307-4204-A9B3-3E8AE1E2B2A3}" type="presOf" srcId="{730AF482-5E6F-4F79-81B3-B49D3F4F12BB}" destId="{038E5370-84B9-4464-8D34-3A1918EA2C15}" srcOrd="0" destOrd="0" presId="urn:microsoft.com/office/officeart/2005/8/layout/vList6"/>
    <dgm:cxn modelId="{1F1EB1F8-475A-46C9-9235-921093023E7F}" type="presOf" srcId="{12DBD88D-C85E-4C99-930D-A2322D75B007}" destId="{AA514E99-68A0-4068-9323-9F49B5A3DEB8}" srcOrd="0" destOrd="0" presId="urn:microsoft.com/office/officeart/2005/8/layout/vList6"/>
    <dgm:cxn modelId="{6CB9A8F9-6D27-4F11-BFBC-4A0EE16878DC}" type="presParOf" srcId="{038E5370-84B9-4464-8D34-3A1918EA2C15}" destId="{9C169D8B-C090-491A-BE0F-3988F755F640}" srcOrd="0" destOrd="0" presId="urn:microsoft.com/office/officeart/2005/8/layout/vList6"/>
    <dgm:cxn modelId="{FAFAF0C4-7B99-49D0-87D6-8B64771C8019}" type="presParOf" srcId="{9C169D8B-C090-491A-BE0F-3988F755F640}" destId="{AA514E99-68A0-4068-9323-9F49B5A3DEB8}" srcOrd="0" destOrd="0" presId="urn:microsoft.com/office/officeart/2005/8/layout/vList6"/>
    <dgm:cxn modelId="{4E4445DB-9988-48EE-881D-F9A046A14D79}" type="presParOf" srcId="{9C169D8B-C090-491A-BE0F-3988F755F640}" destId="{65E239B0-0E70-4AEB-8A2C-A4F32604A40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C95AE-BD77-415B-AA95-AED07B8155CF}">
      <dsp:nvSpPr>
        <dsp:cNvPr id="0" name=""/>
        <dsp:cNvSpPr/>
      </dsp:nvSpPr>
      <dsp:spPr>
        <a:xfrm rot="10800000">
          <a:off x="4105862" y="758758"/>
          <a:ext cx="4952321" cy="1718870"/>
        </a:xfrm>
        <a:prstGeom prst="homePlate">
          <a:avLst/>
        </a:prstGeom>
        <a:solidFill>
          <a:srgbClr val="5EABCA">
            <a:alpha val="68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BA" sz="2800" kern="1200" dirty="0"/>
            <a:t>  </a:t>
          </a:r>
          <a:r>
            <a:rPr lang="sr-Cyrl-BA" sz="2800" kern="1200" dirty="0"/>
            <a:t>Потребно је искључити уређаје из утичница у случају када нису потребни</a:t>
          </a:r>
          <a:endParaRPr lang="en-US" sz="2800" kern="1200" dirty="0"/>
        </a:p>
      </dsp:txBody>
      <dsp:txXfrm rot="10800000">
        <a:off x="4535579" y="758758"/>
        <a:ext cx="4522604" cy="1718870"/>
      </dsp:txXfrm>
    </dsp:sp>
    <dsp:sp modelId="{881E4E19-039A-47EF-A44B-E5701A29DBE4}">
      <dsp:nvSpPr>
        <dsp:cNvPr id="0" name=""/>
        <dsp:cNvSpPr/>
      </dsp:nvSpPr>
      <dsp:spPr>
        <a:xfrm>
          <a:off x="498635" y="84352"/>
          <a:ext cx="3200385" cy="3200385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143" t="-2857" r="7143" b="-2857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BB96D4-A82F-46FC-9C86-FCCBF15840A9}">
      <dsp:nvSpPr>
        <dsp:cNvPr id="0" name=""/>
        <dsp:cNvSpPr/>
      </dsp:nvSpPr>
      <dsp:spPr>
        <a:xfrm>
          <a:off x="1" y="0"/>
          <a:ext cx="6336863" cy="453895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 val="52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7F878-58ED-4EB4-86CF-2867AF62AECA}">
      <dsp:nvSpPr>
        <dsp:cNvPr id="0" name=""/>
        <dsp:cNvSpPr/>
      </dsp:nvSpPr>
      <dsp:spPr>
        <a:xfrm>
          <a:off x="76490" y="1394692"/>
          <a:ext cx="5336747" cy="1665722"/>
        </a:xfrm>
        <a:prstGeom prst="roundRect">
          <a:avLst/>
        </a:prstGeom>
        <a:solidFill>
          <a:srgbClr val="61B1CD"/>
        </a:solidFill>
        <a:ln w="28575" cap="flat" cmpd="sng" algn="ctr">
          <a:solidFill>
            <a:srgbClr val="B6DBE8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ndara" panose="020E0502030303020204" pitchFamily="34" charset="0"/>
            </a:rPr>
            <a:t>Машину за прање посуђа потребно је укључивати само када је максимално напуњена посуђем, с тим да је потребно уредно провјеравати количину соли и хигијену унутрашњости уређаја.</a:t>
          </a:r>
          <a:endParaRPr lang="en-US" sz="2000" kern="1200" dirty="0">
            <a:latin typeface="Candara" panose="020E0502030303020204" pitchFamily="34" charset="0"/>
          </a:endParaRPr>
        </a:p>
      </dsp:txBody>
      <dsp:txXfrm>
        <a:off x="157804" y="1476006"/>
        <a:ext cx="5174119" cy="150309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A269F-4A74-46F2-A0E8-0F252788956D}">
      <dsp:nvSpPr>
        <dsp:cNvPr id="0" name=""/>
        <dsp:cNvSpPr/>
      </dsp:nvSpPr>
      <dsp:spPr>
        <a:xfrm>
          <a:off x="271" y="0"/>
          <a:ext cx="6663122" cy="1354870"/>
        </a:xfrm>
        <a:prstGeom prst="roundRect">
          <a:avLst>
            <a:gd name="adj" fmla="val 10000"/>
          </a:avLst>
        </a:prstGeom>
        <a:solidFill>
          <a:srgbClr val="8BC4D6"/>
        </a:solidFill>
        <a:ln>
          <a:noFill/>
        </a:ln>
        <a:effectLst>
          <a:softEdge rad="3175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BA" sz="140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Да би се имало довољно топле воде у бојлеру, а да се не троши много електричне енергије, потребно је </a:t>
          </a:r>
          <a:r>
            <a:rPr lang="sr-Cyrl-BA" sz="140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подесите</a:t>
          </a:r>
          <a:r>
            <a:rPr lang="sr-Cyrl-BA" sz="140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га на температуру између 50 и 60 степени Целзијусових.</a:t>
          </a:r>
          <a:endParaRPr lang="en-US" sz="1400" kern="1200" dirty="0">
            <a:solidFill>
              <a:schemeClr val="accent1">
                <a:lumMod val="75000"/>
              </a:schemeClr>
            </a:solidFill>
            <a:latin typeface="Candara" panose="020E0502030303020204" pitchFamily="34" charset="0"/>
            <a:ea typeface="+mn-ea"/>
            <a:cs typeface="+mn-cs"/>
          </a:endParaRPr>
        </a:p>
      </dsp:txBody>
      <dsp:txXfrm>
        <a:off x="39954" y="39683"/>
        <a:ext cx="6583756" cy="1275504"/>
      </dsp:txXfrm>
    </dsp:sp>
    <dsp:sp modelId="{5ECB8B51-B976-4875-9F56-72A543DB06B7}">
      <dsp:nvSpPr>
        <dsp:cNvPr id="0" name=""/>
        <dsp:cNvSpPr/>
      </dsp:nvSpPr>
      <dsp:spPr>
        <a:xfrm>
          <a:off x="6639" y="1518367"/>
          <a:ext cx="4317269" cy="1322147"/>
        </a:xfrm>
        <a:prstGeom prst="roundRect">
          <a:avLst>
            <a:gd name="adj" fmla="val 10000"/>
          </a:avLst>
        </a:prstGeom>
        <a:solidFill>
          <a:srgbClr val="5EABCA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BA" sz="1400" kern="1200" dirty="0">
              <a:solidFill>
                <a:srgbClr val="1CADE4">
                  <a:lumMod val="75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Препорука је да се бојлер укључује ноћу када је електрична енергија јефтинија.</a:t>
          </a:r>
          <a:endParaRPr lang="en-US" sz="1400" kern="1200" dirty="0">
            <a:solidFill>
              <a:srgbClr val="1CADE4">
                <a:lumMod val="75000"/>
              </a:srgbClr>
            </a:solidFill>
            <a:latin typeface="Candara" panose="020E0502030303020204" pitchFamily="34" charset="0"/>
            <a:ea typeface="+mn-ea"/>
            <a:cs typeface="+mn-cs"/>
          </a:endParaRPr>
        </a:p>
      </dsp:txBody>
      <dsp:txXfrm>
        <a:off x="45363" y="1557091"/>
        <a:ext cx="4239821" cy="1244699"/>
      </dsp:txXfrm>
    </dsp:sp>
    <dsp:sp modelId="{72ACC839-85B2-423A-A91E-20FEB7E1F9AD}">
      <dsp:nvSpPr>
        <dsp:cNvPr id="0" name=""/>
        <dsp:cNvSpPr/>
      </dsp:nvSpPr>
      <dsp:spPr>
        <a:xfrm>
          <a:off x="0" y="3136650"/>
          <a:ext cx="1935366" cy="2635116"/>
        </a:xfrm>
        <a:prstGeom prst="roundRect">
          <a:avLst>
            <a:gd name="adj" fmla="val 10000"/>
          </a:avLst>
        </a:prstGeom>
        <a:solidFill>
          <a:srgbClr val="61B1C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BA" sz="1400" kern="1200" dirty="0">
              <a:solidFill>
                <a:srgbClr val="1CADE4">
                  <a:lumMod val="75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Препорука је да се не купа у кади напуњеној водом, јер за туширање треба много мање топле воде, самим тим и мање електричне енергије.</a:t>
          </a:r>
          <a:endParaRPr lang="en-US" sz="1400" kern="1200" dirty="0">
            <a:solidFill>
              <a:srgbClr val="1CADE4">
                <a:lumMod val="75000"/>
              </a:srgbClr>
            </a:solidFill>
            <a:latin typeface="Candara" panose="020E0502030303020204" pitchFamily="34" charset="0"/>
            <a:ea typeface="+mn-ea"/>
            <a:cs typeface="+mn-cs"/>
          </a:endParaRPr>
        </a:p>
      </dsp:txBody>
      <dsp:txXfrm>
        <a:off x="56685" y="3193335"/>
        <a:ext cx="1821996" cy="2521746"/>
      </dsp:txXfrm>
    </dsp:sp>
    <dsp:sp modelId="{F8045B12-7C41-4EC1-AE65-F290D1180452}">
      <dsp:nvSpPr>
        <dsp:cNvPr id="0" name=""/>
        <dsp:cNvSpPr/>
      </dsp:nvSpPr>
      <dsp:spPr>
        <a:xfrm>
          <a:off x="2062452" y="3172715"/>
          <a:ext cx="2249315" cy="2599051"/>
        </a:xfrm>
        <a:prstGeom prst="roundRect">
          <a:avLst>
            <a:gd name="adj" fmla="val 10000"/>
          </a:avLst>
        </a:prstGeom>
        <a:solidFill>
          <a:srgbClr val="8FCDE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BA" sz="1400" kern="1200" dirty="0">
              <a:solidFill>
                <a:srgbClr val="1CADE4">
                  <a:lumMod val="75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Потребно је ангажовати мајстора да очисти каменац на гријачу, јер каменац повећава потрошњу електричне енергије и изазива кварове бојлера,</a:t>
          </a:r>
          <a:endParaRPr lang="en-US" sz="1400" kern="1200" dirty="0">
            <a:solidFill>
              <a:srgbClr val="1CADE4">
                <a:lumMod val="75000"/>
              </a:srgbClr>
            </a:solidFill>
            <a:latin typeface="Candara" panose="020E0502030303020204" pitchFamily="34" charset="0"/>
            <a:ea typeface="+mn-ea"/>
            <a:cs typeface="+mn-cs"/>
          </a:endParaRPr>
        </a:p>
      </dsp:txBody>
      <dsp:txXfrm>
        <a:off x="2128332" y="3238595"/>
        <a:ext cx="2117555" cy="2467291"/>
      </dsp:txXfrm>
    </dsp:sp>
    <dsp:sp modelId="{CEA0C335-8CAB-4AF4-8C71-EFBEA5DEE6CA}">
      <dsp:nvSpPr>
        <dsp:cNvPr id="0" name=""/>
        <dsp:cNvSpPr/>
      </dsp:nvSpPr>
      <dsp:spPr>
        <a:xfrm>
          <a:off x="4737159" y="1518367"/>
          <a:ext cx="1738516" cy="1719939"/>
        </a:xfrm>
        <a:prstGeom prst="roundRect">
          <a:avLst>
            <a:gd name="adj" fmla="val 10000"/>
          </a:avLst>
        </a:prstGeom>
        <a:solidFill>
          <a:srgbClr val="8BC4D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BA" sz="1400" kern="1200" dirty="0">
              <a:solidFill>
                <a:srgbClr val="1CADE4">
                  <a:lumMod val="75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Потребно је искључивати бојлер када се напушта стан на дуже од један дан.</a:t>
          </a:r>
          <a:endParaRPr lang="en-US" sz="1400" kern="1200" dirty="0">
            <a:solidFill>
              <a:srgbClr val="1CADE4">
                <a:lumMod val="75000"/>
              </a:srgbClr>
            </a:solidFill>
            <a:latin typeface="Candara" panose="020E0502030303020204" pitchFamily="34" charset="0"/>
            <a:ea typeface="+mn-ea"/>
            <a:cs typeface="+mn-cs"/>
          </a:endParaRPr>
        </a:p>
      </dsp:txBody>
      <dsp:txXfrm>
        <a:off x="4787534" y="1568742"/>
        <a:ext cx="1637766" cy="1619189"/>
      </dsp:txXfrm>
    </dsp:sp>
    <dsp:sp modelId="{E6E0F54E-3D95-4DA4-A6F6-50AE8EBD8102}">
      <dsp:nvSpPr>
        <dsp:cNvPr id="0" name=""/>
        <dsp:cNvSpPr/>
      </dsp:nvSpPr>
      <dsp:spPr>
        <a:xfrm>
          <a:off x="4444723" y="3401803"/>
          <a:ext cx="2100672" cy="2369963"/>
        </a:xfrm>
        <a:prstGeom prst="roundRect">
          <a:avLst>
            <a:gd name="adj" fmla="val 10000"/>
          </a:avLst>
        </a:prstGeom>
        <a:solidFill>
          <a:srgbClr val="5EABCA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BA" sz="1400" kern="1200" dirty="0">
              <a:solidFill>
                <a:srgbClr val="1CADE4">
                  <a:lumMod val="75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Потребно је редовно провјеравати исправност славина за топлу воду. </a:t>
          </a:r>
        </a:p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BA" sz="1400" kern="1200" dirty="0">
              <a:solidFill>
                <a:srgbClr val="1CADE4">
                  <a:lumMod val="75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Цурење топле воде троши енергију за </a:t>
          </a:r>
          <a:r>
            <a:rPr lang="sr-Cyrl-BA" sz="1400" kern="1200" dirty="0" err="1">
              <a:solidFill>
                <a:srgbClr val="1CADE4">
                  <a:lumMod val="75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догриј</a:t>
          </a:r>
          <a:r>
            <a:rPr lang="sr-Latn-BA" sz="1400" kern="1200" dirty="0">
              <a:solidFill>
                <a:srgbClr val="1CADE4">
                  <a:lumMod val="75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a</a:t>
          </a:r>
          <a:r>
            <a:rPr lang="sr-Cyrl-BA" sz="1400" kern="1200" dirty="0" err="1">
              <a:solidFill>
                <a:srgbClr val="1CADE4">
                  <a:lumMod val="75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вање</a:t>
          </a:r>
          <a:r>
            <a:rPr lang="sr-Cyrl-BA" sz="1400" kern="1200" dirty="0">
              <a:solidFill>
                <a:srgbClr val="1CADE4">
                  <a:lumMod val="75000"/>
                </a:srgbClr>
              </a:solidFill>
              <a:latin typeface="Candara" panose="020E0502030303020204" pitchFamily="34" charset="0"/>
              <a:ea typeface="+mn-ea"/>
              <a:cs typeface="+mn-cs"/>
            </a:rPr>
            <a:t> воде у бојлеру.</a:t>
          </a:r>
          <a:endParaRPr lang="en-US" sz="1400" kern="1200" dirty="0">
            <a:solidFill>
              <a:srgbClr val="1CADE4">
                <a:lumMod val="75000"/>
              </a:srgbClr>
            </a:solidFill>
            <a:latin typeface="Candara" panose="020E0502030303020204" pitchFamily="34" charset="0"/>
            <a:ea typeface="+mn-ea"/>
            <a:cs typeface="+mn-cs"/>
          </a:endParaRPr>
        </a:p>
      </dsp:txBody>
      <dsp:txXfrm>
        <a:off x="4506250" y="3463330"/>
        <a:ext cx="1977618" cy="224690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B91E15-A8A4-41D0-BEBF-FF03042FDAB3}">
      <dsp:nvSpPr>
        <dsp:cNvPr id="0" name=""/>
        <dsp:cNvSpPr/>
      </dsp:nvSpPr>
      <dsp:spPr>
        <a:xfrm>
          <a:off x="4570411" y="1768062"/>
          <a:ext cx="7231235" cy="3747564"/>
        </a:xfrm>
        <a:prstGeom prst="roundRect">
          <a:avLst>
            <a:gd name="adj" fmla="val 16670"/>
          </a:avLst>
        </a:prstGeom>
        <a:noFill/>
        <a:ln w="9525" cap="flat" cmpd="sng" algn="ctr">
          <a:solidFill>
            <a:schemeClr val="accent2"/>
          </a:solidFill>
          <a:prstDash val="lgDashDot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2"/>
        </a:fontRef>
      </dsp:style>
      <dsp:txBody>
        <a:bodyPr spcFirstLastPara="0" vert="horz" wrap="square" lIns="457200" tIns="457200" rIns="457200" bIns="18288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BA" sz="240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Проточни бојлери велике снаге, који одједном оптерете кућну инсталацију и електроенергетски систем, велика су опасност и за рачун купца електричне енергије. У складу са могућностима, потребно је проточни бојлер замијенити „класичним“, који акумулира топлу воду која се грије по јефтиној тарифи (нпр. ноћу).</a:t>
          </a:r>
          <a:endParaRPr lang="en-US" sz="2400" kern="1200" dirty="0">
            <a:solidFill>
              <a:schemeClr val="accent1">
                <a:lumMod val="75000"/>
              </a:schemeClr>
            </a:solidFill>
            <a:latin typeface="Candara" panose="020E0502030303020204" pitchFamily="34" charset="0"/>
          </a:endParaRPr>
        </a:p>
      </dsp:txBody>
      <dsp:txXfrm>
        <a:off x="4753385" y="1951036"/>
        <a:ext cx="6865287" cy="338161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49D83-B43A-4270-9D02-EC4ACA5D178A}">
      <dsp:nvSpPr>
        <dsp:cNvPr id="0" name=""/>
        <dsp:cNvSpPr/>
      </dsp:nvSpPr>
      <dsp:spPr>
        <a:xfrm>
          <a:off x="4542892" y="1780019"/>
          <a:ext cx="4289823" cy="4258702"/>
        </a:xfrm>
        <a:prstGeom prst="ellipse">
          <a:avLst/>
        </a:prstGeom>
        <a:gradFill flip="none" rotWithShape="0">
          <a:gsLst>
            <a:gs pos="0">
              <a:srgbClr val="5EABCA">
                <a:shade val="30000"/>
                <a:satMod val="115000"/>
                <a:alpha val="42000"/>
              </a:srgbClr>
            </a:gs>
            <a:gs pos="50000">
              <a:srgbClr val="5EABCA">
                <a:shade val="67500"/>
                <a:satMod val="115000"/>
                <a:alpha val="42000"/>
              </a:srgbClr>
            </a:gs>
            <a:gs pos="100000">
              <a:srgbClr val="5EABCA">
                <a:shade val="100000"/>
                <a:satMod val="115000"/>
                <a:alpha val="87000"/>
              </a:srgbClr>
            </a:gs>
          </a:gsLst>
          <a:lin ang="5400000" scaled="1"/>
          <a:tileRect/>
        </a:gradFill>
        <a:ln w="12700" cap="flat" cmpd="sng" algn="ctr">
          <a:noFill/>
          <a:prstDash val="lg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Фрижидер</a:t>
          </a:r>
          <a:r>
            <a:rPr lang="en-US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најефикасније</a:t>
          </a:r>
          <a:r>
            <a:rPr lang="en-US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ради</a:t>
          </a:r>
          <a:r>
            <a:rPr lang="en-US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ако</a:t>
          </a:r>
          <a:r>
            <a:rPr lang="en-US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је</a:t>
          </a:r>
          <a:r>
            <a:rPr lang="en-US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температура</a:t>
          </a:r>
          <a:r>
            <a:rPr lang="en-US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подешена</a:t>
          </a:r>
          <a:r>
            <a:rPr lang="en-US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између</a:t>
          </a:r>
          <a:r>
            <a:rPr lang="en-US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три</a:t>
          </a:r>
          <a:r>
            <a:rPr lang="en-US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и </a:t>
          </a: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пет</a:t>
          </a:r>
          <a:r>
            <a:rPr lang="en-US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степени</a:t>
          </a:r>
          <a:r>
            <a:rPr lang="en-US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en-US" sz="2000" b="1" i="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Целзијусових</a:t>
          </a:r>
          <a:r>
            <a:rPr lang="sr-Cyrl-BA" sz="2000" b="1" i="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.</a:t>
          </a:r>
          <a:endParaRPr lang="en-US" sz="2000" b="1" i="0" kern="1200" dirty="0">
            <a:solidFill>
              <a:schemeClr val="accent1">
                <a:lumMod val="75000"/>
              </a:schemeClr>
            </a:solidFill>
            <a:latin typeface="Candara" panose="020E0502030303020204" pitchFamily="34" charset="0"/>
            <a:ea typeface="+mn-ea"/>
            <a:cs typeface="+mn-cs"/>
          </a:endParaRPr>
        </a:p>
      </dsp:txBody>
      <dsp:txXfrm>
        <a:off x="5171122" y="2403691"/>
        <a:ext cx="3033363" cy="3011358"/>
      </dsp:txXfrm>
    </dsp:sp>
    <dsp:sp modelId="{E97BEEBC-8164-44B4-AB7B-ADB9F6B86496}">
      <dsp:nvSpPr>
        <dsp:cNvPr id="0" name=""/>
        <dsp:cNvSpPr/>
      </dsp:nvSpPr>
      <dsp:spPr>
        <a:xfrm>
          <a:off x="7625727" y="340215"/>
          <a:ext cx="3827412" cy="3440337"/>
        </a:xfrm>
        <a:prstGeom prst="ellipse">
          <a:avLst/>
        </a:prstGeom>
        <a:solidFill>
          <a:srgbClr val="8FCDE5"/>
        </a:solidFill>
        <a:ln w="12700" cap="flat" cmpd="sng" algn="ctr">
          <a:noFill/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Не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постављат</a:t>
          </a:r>
          <a:r>
            <a:rPr lang="sr-Cyrl-BA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и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фрижидер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или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замрзивач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поред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 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извора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топлоте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-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пећи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,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радијатора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,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шпорета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.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Расхладном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уређају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ће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, у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том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случају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,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требати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много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више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времена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да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постигне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радну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температур</a:t>
          </a:r>
          <a:r>
            <a:rPr lang="sr-Cyrl-BA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у.</a:t>
          </a:r>
          <a:endParaRPr lang="en-US" sz="1800" b="1" kern="1200" dirty="0">
            <a:solidFill>
              <a:schemeClr val="accent1">
                <a:lumMod val="75000"/>
              </a:schemeClr>
            </a:solidFill>
            <a:latin typeface="Candara" panose="020E0502030303020204" pitchFamily="34" charset="0"/>
          </a:endParaRPr>
        </a:p>
      </dsp:txBody>
      <dsp:txXfrm>
        <a:off x="8186239" y="844041"/>
        <a:ext cx="2706388" cy="2432685"/>
      </dsp:txXfrm>
    </dsp:sp>
    <dsp:sp modelId="{E4D743E8-3B5F-4361-BE36-E49E76BA8CE4}">
      <dsp:nvSpPr>
        <dsp:cNvPr id="0" name=""/>
        <dsp:cNvSpPr/>
      </dsp:nvSpPr>
      <dsp:spPr>
        <a:xfrm>
          <a:off x="2839747" y="315071"/>
          <a:ext cx="3631221" cy="2608143"/>
        </a:xfrm>
        <a:prstGeom prst="ellipse">
          <a:avLst/>
        </a:prstGeom>
        <a:solidFill>
          <a:srgbClr val="8DC3D8">
            <a:alpha val="50000"/>
          </a:srgbClr>
        </a:solidFill>
        <a:ln>
          <a:noFill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sr-Cyrl-BA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Потребно је р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едовно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уклањат</a:t>
          </a:r>
          <a:r>
            <a:rPr lang="sr-Cyrl-BA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и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наслаге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леда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– </a:t>
          </a:r>
          <a:r>
            <a:rPr lang="sr-Cyrl-BA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на тај начин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sr-Cyrl-BA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се врши у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штед</a:t>
          </a:r>
          <a:r>
            <a:rPr lang="sr-Cyrl-BA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а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енергиј</a:t>
          </a:r>
          <a:r>
            <a:rPr lang="sr-Cyrl-BA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е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и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продужава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в</a:t>
          </a:r>
          <a:r>
            <a:rPr lang="sr-Cyrl-BA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иј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ек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трајања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расхладног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1800" b="1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уређаја</a:t>
          </a:r>
          <a:r>
            <a:rPr lang="en-US" sz="1800" b="1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.</a:t>
          </a:r>
        </a:p>
      </dsp:txBody>
      <dsp:txXfrm>
        <a:off x="3371527" y="697025"/>
        <a:ext cx="2567661" cy="184423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EA0179-6167-4976-970F-7439769D1B13}">
      <dsp:nvSpPr>
        <dsp:cNvPr id="0" name=""/>
        <dsp:cNvSpPr/>
      </dsp:nvSpPr>
      <dsp:spPr>
        <a:xfrm>
          <a:off x="2398" y="0"/>
          <a:ext cx="3732275" cy="5228948"/>
        </a:xfrm>
        <a:prstGeom prst="roundRect">
          <a:avLst>
            <a:gd name="adj" fmla="val 10000"/>
          </a:avLst>
        </a:prstGeom>
        <a:solidFill>
          <a:srgbClr val="61B1C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sr-Cyrl-BA" sz="2000" kern="1200" dirty="0">
              <a:latin typeface="Candara" panose="020E0502030303020204" pitchFamily="34" charset="0"/>
            </a:rPr>
            <a:t>Потребно је п</a:t>
          </a:r>
          <a:r>
            <a:rPr lang="en-US" sz="2000" kern="1200" dirty="0" err="1">
              <a:latin typeface="Candara" panose="020E0502030303020204" pitchFamily="34" charset="0"/>
            </a:rPr>
            <a:t>ров</a:t>
          </a:r>
          <a:r>
            <a:rPr lang="sr-Cyrl-BA" sz="2000" kern="1200" dirty="0">
              <a:latin typeface="Candara" panose="020E0502030303020204" pitchFamily="34" charset="0"/>
            </a:rPr>
            <a:t>ј</a:t>
          </a:r>
          <a:r>
            <a:rPr lang="en-US" sz="2000" kern="1200" dirty="0" err="1">
              <a:latin typeface="Candara" panose="020E0502030303020204" pitchFamily="34" charset="0"/>
            </a:rPr>
            <a:t>ерава</a:t>
          </a:r>
          <a:r>
            <a:rPr lang="sr-Cyrl-BA" sz="2000" kern="1200" dirty="0">
              <a:latin typeface="Candara" panose="020E0502030303020204" pitchFamily="34" charset="0"/>
            </a:rPr>
            <a:t>ти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да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ли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врата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фрижидера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добро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дихтују</a:t>
          </a:r>
          <a:r>
            <a:rPr lang="sr-Cyrl-BA" sz="2000" kern="1200" dirty="0">
              <a:latin typeface="Candara" panose="020E0502030303020204" pitchFamily="34" charset="0"/>
            </a:rPr>
            <a:t>.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2000" kern="1200" dirty="0" err="1">
              <a:latin typeface="Candara" panose="020E0502030303020204" pitchFamily="34" charset="0"/>
            </a:rPr>
            <a:t>Не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држ</a:t>
          </a:r>
          <a:r>
            <a:rPr lang="sr-Cyrl-BA" sz="2000" kern="1200" dirty="0">
              <a:latin typeface="Candara" panose="020E0502030303020204" pitchFamily="34" charset="0"/>
            </a:rPr>
            <a:t>ати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врата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од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фрижидера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дуго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отворена</a:t>
          </a:r>
          <a:r>
            <a:rPr lang="en-US" sz="2000" kern="1200" dirty="0">
              <a:latin typeface="Candara" panose="020E0502030303020204" pitchFamily="34" charset="0"/>
            </a:rPr>
            <a:t> и </a:t>
          </a:r>
          <a:r>
            <a:rPr lang="en-US" sz="2000" kern="1200" dirty="0" err="1">
              <a:latin typeface="Candara" panose="020E0502030303020204" pitchFamily="34" charset="0"/>
            </a:rPr>
            <a:t>не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ставља</a:t>
          </a:r>
          <a:r>
            <a:rPr lang="sr-Cyrl-BA" sz="2000" kern="1200" dirty="0">
              <a:latin typeface="Candara" panose="020E0502030303020204" pitchFamily="34" charset="0"/>
            </a:rPr>
            <a:t>ти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топле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посуде</a:t>
          </a:r>
          <a:r>
            <a:rPr lang="en-US" sz="2000" kern="1200" dirty="0">
              <a:latin typeface="Candara" panose="020E0502030303020204" pitchFamily="34" charset="0"/>
            </a:rPr>
            <a:t> у </a:t>
          </a:r>
          <a:r>
            <a:rPr lang="en-US" sz="2000" kern="1200" dirty="0" err="1">
              <a:latin typeface="Candara" panose="020E0502030303020204" pitchFamily="34" charset="0"/>
            </a:rPr>
            <a:t>фрижидер</a:t>
          </a:r>
          <a:r>
            <a:rPr lang="sr-Cyrl-BA" sz="2000" kern="1200" dirty="0">
              <a:latin typeface="Candara" panose="020E0502030303020204" pitchFamily="34" charset="0"/>
            </a:rPr>
            <a:t>.</a:t>
          </a:r>
          <a:endParaRPr lang="en-US" sz="2000" kern="1200" dirty="0">
            <a:latin typeface="Candara" panose="020E0502030303020204" pitchFamily="34" charset="0"/>
          </a:endParaRPr>
        </a:p>
      </dsp:txBody>
      <dsp:txXfrm>
        <a:off x="2398" y="2091579"/>
        <a:ext cx="3732275" cy="2091579"/>
      </dsp:txXfrm>
    </dsp:sp>
    <dsp:sp modelId="{A46A91A6-535C-4B28-B249-9C03DC34E9F2}">
      <dsp:nvSpPr>
        <dsp:cNvPr id="0" name=""/>
        <dsp:cNvSpPr/>
      </dsp:nvSpPr>
      <dsp:spPr>
        <a:xfrm>
          <a:off x="997916" y="313736"/>
          <a:ext cx="1741239" cy="174123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1E4A2D-1E7B-413D-85AE-C2792F1AD6B8}">
      <dsp:nvSpPr>
        <dsp:cNvPr id="0" name=""/>
        <dsp:cNvSpPr/>
      </dsp:nvSpPr>
      <dsp:spPr>
        <a:xfrm>
          <a:off x="3846642" y="0"/>
          <a:ext cx="3732275" cy="522894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8DC3D8">
                <a:shade val="30000"/>
                <a:satMod val="115000"/>
                <a:alpha val="27000"/>
              </a:srgbClr>
            </a:gs>
            <a:gs pos="15000">
              <a:srgbClr val="8DC3D8">
                <a:shade val="67500"/>
                <a:satMod val="115000"/>
                <a:alpha val="96000"/>
              </a:srgbClr>
            </a:gs>
            <a:gs pos="100000">
              <a:srgbClr val="8DC3D8">
                <a:shade val="100000"/>
                <a:satMod val="115000"/>
                <a:alpha val="59000"/>
              </a:srgbClr>
            </a:gs>
          </a:gsLst>
          <a:lin ang="16200000" scaled="1"/>
          <a:tileRect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320" tIns="274320" rIns="274320" bIns="1828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sr-Cyrl-BA" sz="2000" kern="1200" dirty="0">
              <a:latin typeface="Candara" panose="020E0502030303020204" pitchFamily="34" charset="0"/>
            </a:rPr>
            <a:t>Потребно је п</a:t>
          </a:r>
          <a:r>
            <a:rPr lang="en-US" sz="2000" kern="1200" dirty="0" err="1">
              <a:latin typeface="Candara" panose="020E0502030303020204" pitchFamily="34" charset="0"/>
            </a:rPr>
            <a:t>окрива</a:t>
          </a:r>
          <a:r>
            <a:rPr lang="sr-Cyrl-BA" sz="2000" kern="1200" dirty="0">
              <a:latin typeface="Candara" panose="020E0502030303020204" pitchFamily="34" charset="0"/>
            </a:rPr>
            <a:t>ти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посуде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са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храном</a:t>
          </a:r>
          <a:r>
            <a:rPr lang="en-US" sz="2000" kern="1200" dirty="0">
              <a:latin typeface="Candara" panose="020E0502030303020204" pitchFamily="34" charset="0"/>
            </a:rPr>
            <a:t>, </a:t>
          </a:r>
          <a:r>
            <a:rPr lang="en-US" sz="2000" kern="1200" dirty="0" err="1">
              <a:latin typeface="Candara" panose="020E0502030303020204" pitchFamily="34" charset="0"/>
            </a:rPr>
            <a:t>јер</a:t>
          </a:r>
          <a:r>
            <a:rPr lang="en-US" sz="2000" kern="1200" dirty="0">
              <a:latin typeface="Candara" panose="020E0502030303020204" pitchFamily="34" charset="0"/>
            </a:rPr>
            <a:t> </a:t>
          </a:r>
          <a:r>
            <a:rPr lang="en-US" sz="2000" kern="1200" dirty="0" err="1">
              <a:latin typeface="Candara" panose="020E0502030303020204" pitchFamily="34" charset="0"/>
            </a:rPr>
            <a:t>се</a:t>
          </a:r>
          <a:r>
            <a:rPr lang="en-US" sz="2000" kern="1200" dirty="0">
              <a:latin typeface="Candara" panose="020E0502030303020204" pitchFamily="34" charset="0"/>
            </a:rPr>
            <a:t> </a:t>
          </a:r>
          <a:r>
            <a:rPr lang="en-US" sz="2000" kern="1200" dirty="0" err="1">
              <a:latin typeface="Candara" panose="020E0502030303020204" pitchFamily="34" charset="0"/>
            </a:rPr>
            <a:t>тако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смањује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количина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влаге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која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се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ствара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на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унутрашњим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зидовима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фрижидера</a:t>
          </a:r>
          <a:r>
            <a:rPr lang="en-US" sz="2000" kern="1200" dirty="0">
              <a:latin typeface="Candara" panose="020E0502030303020204" pitchFamily="34" charset="0"/>
            </a:rPr>
            <a:t>.</a:t>
          </a:r>
          <a:endParaRPr lang="sr-Cyrl-BA" sz="2000" kern="1200" dirty="0">
            <a:latin typeface="Candara" panose="020E0502030303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2000" kern="1200" dirty="0" err="1">
              <a:latin typeface="Candara" panose="020E0502030303020204" pitchFamily="34" charset="0"/>
            </a:rPr>
            <a:t>Ако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има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влаге</a:t>
          </a:r>
          <a:r>
            <a:rPr lang="en-US" sz="2000" kern="1200" dirty="0">
              <a:latin typeface="Candara" panose="020E0502030303020204" pitchFamily="34" charset="0"/>
            </a:rPr>
            <a:t>, </a:t>
          </a:r>
          <a:r>
            <a:rPr lang="en-US" sz="2000" kern="1200" dirty="0" err="1">
              <a:latin typeface="Candara" panose="020E0502030303020204" pitchFamily="34" charset="0"/>
            </a:rPr>
            <a:t>умањује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се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ефикасност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фрижидера</a:t>
          </a:r>
          <a:r>
            <a:rPr lang="sr-Cyrl-BA" sz="2000" kern="1200" dirty="0">
              <a:latin typeface="Candara" panose="020E0502030303020204" pitchFamily="34" charset="0"/>
            </a:rPr>
            <a:t>.</a:t>
          </a:r>
          <a:endParaRPr lang="en-US" sz="2000" kern="1200" dirty="0">
            <a:latin typeface="Candara" panose="020E0502030303020204" pitchFamily="34" charset="0"/>
          </a:endParaRPr>
        </a:p>
      </dsp:txBody>
      <dsp:txXfrm>
        <a:off x="3846642" y="2091579"/>
        <a:ext cx="3732275" cy="2091579"/>
      </dsp:txXfrm>
    </dsp:sp>
    <dsp:sp modelId="{B143FF30-58B4-42BE-AEBF-6FDB764BB730}">
      <dsp:nvSpPr>
        <dsp:cNvPr id="0" name=""/>
        <dsp:cNvSpPr/>
      </dsp:nvSpPr>
      <dsp:spPr>
        <a:xfrm>
          <a:off x="4842160" y="313736"/>
          <a:ext cx="1741239" cy="174123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4E4238-B5D4-4001-B746-9D9E88681424}">
      <dsp:nvSpPr>
        <dsp:cNvPr id="0" name=""/>
        <dsp:cNvSpPr/>
      </dsp:nvSpPr>
      <dsp:spPr>
        <a:xfrm>
          <a:off x="7690886" y="0"/>
          <a:ext cx="3732275" cy="5228948"/>
        </a:xfrm>
        <a:prstGeom prst="roundRect">
          <a:avLst>
            <a:gd name="adj" fmla="val 10000"/>
          </a:avLst>
        </a:prstGeom>
        <a:solidFill>
          <a:srgbClr val="61B1C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sr-Cyrl-BA" sz="2000" kern="1200" dirty="0">
              <a:latin typeface="Candara" panose="020E0502030303020204" pitchFamily="34" charset="0"/>
            </a:rPr>
            <a:t>Потребно је о</a:t>
          </a:r>
          <a:r>
            <a:rPr lang="en-US" sz="2000" kern="1200" dirty="0" err="1">
              <a:latin typeface="Candara" panose="020E0502030303020204" pitchFamily="34" charset="0"/>
            </a:rPr>
            <a:t>бри</a:t>
          </a:r>
          <a:r>
            <a:rPr lang="sr-Cyrl-BA" sz="2000" kern="1200" dirty="0">
              <a:latin typeface="Candara" panose="020E0502030303020204" pitchFamily="34" charset="0"/>
            </a:rPr>
            <a:t>сати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водене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капи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са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флаша</a:t>
          </a:r>
          <a:r>
            <a:rPr lang="en-US" sz="2000" kern="1200" dirty="0">
              <a:latin typeface="Candara" panose="020E0502030303020204" pitchFamily="34" charset="0"/>
            </a:rPr>
            <a:t> и </a:t>
          </a:r>
          <a:r>
            <a:rPr lang="en-US" sz="2000" kern="1200" dirty="0" err="1">
              <a:latin typeface="Candara" panose="020E0502030303020204" pitchFamily="34" charset="0"/>
            </a:rPr>
            <a:t>посуда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пр</a:t>
          </a:r>
          <a:r>
            <a:rPr lang="sr-Cyrl-BA" sz="2000" kern="1200" dirty="0" err="1">
              <a:latin typeface="Candara" panose="020E0502030303020204" pitchFamily="34" charset="0"/>
            </a:rPr>
            <a:t>ије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него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што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их</a:t>
          </a:r>
          <a:r>
            <a:rPr lang="en-US" sz="2000" kern="1200" dirty="0">
              <a:latin typeface="Candara" panose="020E0502030303020204" pitchFamily="34" charset="0"/>
            </a:rPr>
            <a:t> </a:t>
          </a:r>
          <a:r>
            <a:rPr lang="en-US" sz="2000" kern="1200" dirty="0" err="1">
              <a:latin typeface="Candara" panose="020E0502030303020204" pitchFamily="34" charset="0"/>
            </a:rPr>
            <a:t>ставите</a:t>
          </a:r>
          <a:r>
            <a:rPr lang="en-US" sz="2000" kern="1200" dirty="0">
              <a:latin typeface="Candara" panose="020E0502030303020204" pitchFamily="34" charset="0"/>
            </a:rPr>
            <a:t> у </a:t>
          </a:r>
          <a:r>
            <a:rPr lang="en-US" sz="2000" kern="1200" dirty="0" err="1">
              <a:latin typeface="Candara" panose="020E0502030303020204" pitchFamily="34" charset="0"/>
            </a:rPr>
            <a:t>фрижидер</a:t>
          </a:r>
          <a:r>
            <a:rPr lang="sr-Cyrl-BA" sz="2000" kern="1200" dirty="0">
              <a:latin typeface="Candara" panose="020E0502030303020204" pitchFamily="34" charset="0"/>
            </a:rPr>
            <a:t>.</a:t>
          </a:r>
          <a:endParaRPr lang="en-US" sz="2000" kern="1200" dirty="0">
            <a:latin typeface="Candara" panose="020E0502030303020204" pitchFamily="34" charset="0"/>
          </a:endParaRPr>
        </a:p>
      </dsp:txBody>
      <dsp:txXfrm>
        <a:off x="7690886" y="2091579"/>
        <a:ext cx="3732275" cy="2091579"/>
      </dsp:txXfrm>
    </dsp:sp>
    <dsp:sp modelId="{8045A533-FCEC-4881-9FF2-5BF5DBD68170}">
      <dsp:nvSpPr>
        <dsp:cNvPr id="0" name=""/>
        <dsp:cNvSpPr/>
      </dsp:nvSpPr>
      <dsp:spPr>
        <a:xfrm>
          <a:off x="8760302" y="258313"/>
          <a:ext cx="1741239" cy="1741239"/>
        </a:xfrm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2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392" t="112" r="-20894" b="112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8C9565-11A0-42C4-BFC7-EE466CF55482}">
      <dsp:nvSpPr>
        <dsp:cNvPr id="0" name=""/>
        <dsp:cNvSpPr/>
      </dsp:nvSpPr>
      <dsp:spPr>
        <a:xfrm>
          <a:off x="457022" y="4183158"/>
          <a:ext cx="10511516" cy="784342"/>
        </a:xfrm>
        <a:prstGeom prst="leftRightArrow">
          <a:avLst/>
        </a:prstGeom>
        <a:solidFill>
          <a:srgbClr val="5EABC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B91E15-A8A4-41D0-BEBF-FF03042FDAB3}">
      <dsp:nvSpPr>
        <dsp:cNvPr id="0" name=""/>
        <dsp:cNvSpPr/>
      </dsp:nvSpPr>
      <dsp:spPr>
        <a:xfrm>
          <a:off x="4368313" y="1086044"/>
          <a:ext cx="6988536" cy="5085397"/>
        </a:xfrm>
        <a:prstGeom prst="ellipse">
          <a:avLst/>
        </a:prstGeom>
        <a:solidFill>
          <a:srgbClr val="B6DBE8"/>
        </a:solidFill>
        <a:ln w="19050" cap="flat" cmpd="sng" algn="ctr">
          <a:noFill/>
          <a:prstDash val="sysDot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2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BA" sz="280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Препорука је да се користи фрижидер новије генерације са </a:t>
          </a:r>
          <a:r>
            <a:rPr lang="sr-Cyrl-BA" sz="280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самоотапањем</a:t>
          </a:r>
          <a:r>
            <a:rPr lang="sr-Cyrl-BA" sz="280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леда или без стварања леда (ознаке </a:t>
          </a:r>
          <a:r>
            <a:rPr lang="sr-Latn-BA" sz="280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NoFrost</a:t>
          </a:r>
          <a:r>
            <a:rPr lang="sr-Latn-BA" sz="280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sr-Cyrl-BA" sz="280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и</a:t>
          </a:r>
          <a:r>
            <a:rPr lang="sr-Latn-BA" sz="280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 </a:t>
          </a:r>
          <a:r>
            <a:rPr lang="sr-Latn-BA" sz="2800" kern="1200" dirty="0" err="1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NeoFrost</a:t>
          </a:r>
          <a:r>
            <a:rPr lang="sr-Cyrl-BA" sz="2800" kern="12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rPr>
            <a:t>).</a:t>
          </a:r>
          <a:endParaRPr lang="en-US" sz="2800" kern="1200" dirty="0">
            <a:solidFill>
              <a:schemeClr val="accent1">
                <a:lumMod val="75000"/>
              </a:schemeClr>
            </a:solidFill>
            <a:latin typeface="Candara" panose="020E0502030303020204" pitchFamily="34" charset="0"/>
          </a:endParaRPr>
        </a:p>
      </dsp:txBody>
      <dsp:txXfrm>
        <a:off x="5391760" y="1830783"/>
        <a:ext cx="4941642" cy="359591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F27F2-CCB5-42CF-9BA1-91AD17FE05AB}">
      <dsp:nvSpPr>
        <dsp:cNvPr id="0" name=""/>
        <dsp:cNvSpPr/>
      </dsp:nvSpPr>
      <dsp:spPr>
        <a:xfrm>
          <a:off x="4062610" y="1171"/>
          <a:ext cx="5732108" cy="2414136"/>
        </a:xfrm>
        <a:prstGeom prst="rect">
          <a:avLst/>
        </a:prstGeom>
        <a:gradFill flip="none" rotWithShape="0">
          <a:gsLst>
            <a:gs pos="0">
              <a:srgbClr val="8DC3D8">
                <a:shade val="30000"/>
                <a:satMod val="115000"/>
                <a:alpha val="27000"/>
              </a:srgbClr>
            </a:gs>
            <a:gs pos="15000">
              <a:srgbClr val="8DC3D8">
                <a:shade val="67500"/>
                <a:satMod val="115000"/>
                <a:alpha val="96000"/>
              </a:srgbClr>
            </a:gs>
            <a:gs pos="100000">
              <a:srgbClr val="8DC3D8">
                <a:shade val="100000"/>
                <a:satMod val="115000"/>
                <a:alpha val="59000"/>
              </a:srgbClr>
            </a:gs>
          </a:gsLst>
          <a:lin ang="16200000" scaled="1"/>
          <a:tileRect/>
        </a:gradFill>
        <a:ln w="12700" cap="flat" cmpd="sng" algn="ctr">
          <a:noFill/>
          <a:prstDash val="solid"/>
          <a:miter lim="800000"/>
        </a:ln>
        <a:effectLst>
          <a:softEdge rad="3175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320" tIns="274320" rIns="274320" bIns="1828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sr-Cyrl-BA" sz="2000" kern="1200" dirty="0" err="1">
              <a:latin typeface="Candara" panose="020E0502030303020204" pitchFamily="34" charset="0"/>
            </a:rPr>
            <a:t>Ри</a:t>
          </a:r>
          <a:r>
            <a:rPr lang="ru-RU" sz="2000" kern="1200" dirty="0">
              <a:latin typeface="Candara" panose="020E0502030303020204" pitchFamily="34" charset="0"/>
            </a:rPr>
            <a:t>нглу на шпорету користити према величини посуде у којој се кува.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ru-RU" sz="2000" kern="1200" dirty="0">
              <a:latin typeface="Candara" panose="020E0502030303020204" pitchFamily="34" charset="0"/>
            </a:rPr>
            <a:t>Енергија се расипа ако се користи посуда чије је дно уже од рингле.</a:t>
          </a:r>
          <a:endParaRPr lang="en-US" sz="2000" kern="1200" dirty="0">
            <a:latin typeface="Candara" panose="020E0502030303020204" pitchFamily="34" charset="0"/>
          </a:endParaRPr>
        </a:p>
      </dsp:txBody>
      <dsp:txXfrm>
        <a:off x="4062610" y="1171"/>
        <a:ext cx="5732108" cy="2414136"/>
      </dsp:txXfrm>
    </dsp:sp>
    <dsp:sp modelId="{B98E056E-0D70-4928-ACC1-53AACB10C415}">
      <dsp:nvSpPr>
        <dsp:cNvPr id="0" name=""/>
        <dsp:cNvSpPr/>
      </dsp:nvSpPr>
      <dsp:spPr>
        <a:xfrm>
          <a:off x="1840396" y="137642"/>
          <a:ext cx="2389995" cy="24141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0BD997-7AC0-40FA-9431-253609C8DCEE}">
      <dsp:nvSpPr>
        <dsp:cNvPr id="0" name=""/>
        <dsp:cNvSpPr/>
      </dsp:nvSpPr>
      <dsp:spPr>
        <a:xfrm>
          <a:off x="1754862" y="2776703"/>
          <a:ext cx="5477502" cy="2414136"/>
        </a:xfrm>
        <a:prstGeom prst="rect">
          <a:avLst/>
        </a:prstGeom>
        <a:solidFill>
          <a:srgbClr val="61B1CD"/>
        </a:solidFill>
        <a:ln w="12700" cap="flat" cmpd="sng" algn="ctr">
          <a:noFill/>
          <a:prstDash val="solid"/>
          <a:miter lim="800000"/>
        </a:ln>
        <a:effectLst>
          <a:softEdge rad="3175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ru-RU" sz="2000" kern="1200" dirty="0">
              <a:latin typeface="Candara" panose="020E0502030303020204" pitchFamily="34" charset="0"/>
            </a:rPr>
            <a:t>Рингла не мора да буде на максимуму - тако се троши мање енергије.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ru-RU" sz="2000" kern="1200" dirty="0">
              <a:latin typeface="Candara" panose="020E0502030303020204" pitchFamily="34" charset="0"/>
            </a:rPr>
            <a:t>Препорука је да се рингла искључи прије краја кувања, јер акумулира извјесну количину енергије која се такође може искористити.</a:t>
          </a:r>
          <a:endParaRPr lang="en-US" sz="2000" kern="1200" dirty="0">
            <a:latin typeface="Candara" panose="020E0502030303020204" pitchFamily="34" charset="0"/>
          </a:endParaRPr>
        </a:p>
      </dsp:txBody>
      <dsp:txXfrm>
        <a:off x="1754862" y="2776703"/>
        <a:ext cx="5477502" cy="2414136"/>
      </dsp:txXfrm>
    </dsp:sp>
    <dsp:sp modelId="{2455E261-4F47-4250-9B56-F64F1C487274}">
      <dsp:nvSpPr>
        <dsp:cNvPr id="0" name=""/>
        <dsp:cNvSpPr/>
      </dsp:nvSpPr>
      <dsp:spPr>
        <a:xfrm>
          <a:off x="7341072" y="2813640"/>
          <a:ext cx="2389995" cy="2414136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389" t="760" r="-7389" b="76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E5E01-3069-4FBA-BD71-8B92431B597F}">
      <dsp:nvSpPr>
        <dsp:cNvPr id="0" name=""/>
        <dsp:cNvSpPr/>
      </dsp:nvSpPr>
      <dsp:spPr>
        <a:xfrm>
          <a:off x="0" y="0"/>
          <a:ext cx="11425561" cy="248936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8DC3D8">
                <a:shade val="30000"/>
                <a:satMod val="115000"/>
                <a:alpha val="27000"/>
              </a:srgbClr>
            </a:gs>
            <a:gs pos="15000">
              <a:srgbClr val="8DC3D8">
                <a:shade val="67500"/>
                <a:satMod val="115000"/>
                <a:alpha val="96000"/>
              </a:srgbClr>
            </a:gs>
            <a:gs pos="100000">
              <a:srgbClr val="8DC3D8">
                <a:shade val="100000"/>
                <a:satMod val="115000"/>
                <a:alpha val="59000"/>
              </a:srgbClr>
            </a:gs>
          </a:gsLst>
          <a:lin ang="16200000" scaled="1"/>
          <a:tileRect/>
        </a:gradFill>
        <a:ln w="12700" cap="flat" cmpd="sng" algn="ctr">
          <a:noFill/>
          <a:prstDash val="solid"/>
          <a:miter lim="800000"/>
        </a:ln>
        <a:effectLst>
          <a:softEdge rad="3175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320" tIns="274320" rIns="274320" bIns="1828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sr-Cyrl-BA" sz="2000" kern="1200" dirty="0"/>
            <a:t>Потребно је с</a:t>
          </a:r>
          <a:r>
            <a:rPr lang="en-US" sz="2000" kern="1200" dirty="0" err="1"/>
            <a:t>тављат</a:t>
          </a:r>
          <a:r>
            <a:rPr lang="sr-Cyrl-BA" sz="2000" kern="1200" dirty="0"/>
            <a:t>и</a:t>
          </a:r>
          <a:r>
            <a:rPr lang="en-US" sz="2000" kern="1200" dirty="0"/>
            <a:t> </a:t>
          </a:r>
          <a:r>
            <a:rPr lang="en-US" sz="2000" kern="1200" dirty="0" err="1"/>
            <a:t>поклопац</a:t>
          </a:r>
          <a:r>
            <a:rPr lang="en-US" sz="2000" kern="1200" dirty="0"/>
            <a:t> </a:t>
          </a:r>
          <a:r>
            <a:rPr lang="en-US" sz="2000" kern="1200" dirty="0" err="1"/>
            <a:t>на</a:t>
          </a:r>
          <a:r>
            <a:rPr lang="en-US" sz="2000" kern="1200" dirty="0"/>
            <a:t> </a:t>
          </a:r>
          <a:r>
            <a:rPr lang="en-US" sz="2000" kern="1200" dirty="0" err="1"/>
            <a:t>шерпу</a:t>
          </a:r>
          <a:r>
            <a:rPr lang="en-US" sz="2000" kern="1200" dirty="0"/>
            <a:t> у </a:t>
          </a:r>
          <a:r>
            <a:rPr lang="en-US" sz="2000" kern="1200" dirty="0" err="1"/>
            <a:t>којој</a:t>
          </a:r>
          <a:r>
            <a:rPr lang="en-US" sz="2000" kern="1200" dirty="0"/>
            <a:t> </a:t>
          </a:r>
          <a:r>
            <a:rPr lang="en-US" sz="2000" kern="1200" dirty="0" err="1"/>
            <a:t>се</a:t>
          </a:r>
          <a:r>
            <a:rPr lang="en-US" sz="2000" kern="1200" dirty="0"/>
            <a:t> </a:t>
          </a:r>
          <a:r>
            <a:rPr lang="en-US" sz="2000" kern="1200" dirty="0" err="1"/>
            <a:t>припрема</a:t>
          </a:r>
          <a:r>
            <a:rPr lang="en-US" sz="2000" kern="1200" dirty="0"/>
            <a:t> </a:t>
          </a:r>
          <a:r>
            <a:rPr lang="en-US" sz="2000" kern="1200" dirty="0" err="1"/>
            <a:t>јело</a:t>
          </a:r>
          <a:r>
            <a:rPr lang="en-US" sz="2000" kern="1200" dirty="0"/>
            <a:t>, </a:t>
          </a:r>
          <a:r>
            <a:rPr lang="en-US" sz="2000" kern="1200" dirty="0" err="1"/>
            <a:t>јер</a:t>
          </a:r>
          <a:r>
            <a:rPr lang="en-US" sz="2000" kern="1200" dirty="0"/>
            <a:t> </a:t>
          </a:r>
          <a:r>
            <a:rPr lang="en-US" sz="2000" kern="1200" dirty="0" err="1"/>
            <a:t>се</a:t>
          </a:r>
          <a:r>
            <a:rPr lang="en-US" sz="2000" kern="1200" dirty="0"/>
            <a:t> </a:t>
          </a:r>
          <a:r>
            <a:rPr lang="en-US" sz="2000" kern="1200" dirty="0" err="1"/>
            <a:t>троши</a:t>
          </a:r>
          <a:r>
            <a:rPr lang="en-US" sz="2000" kern="1200" dirty="0"/>
            <a:t> </a:t>
          </a:r>
          <a:r>
            <a:rPr lang="en-US" sz="2000" kern="1200" dirty="0" err="1"/>
            <a:t>мање</a:t>
          </a:r>
          <a:r>
            <a:rPr lang="en-US" sz="2000" kern="1200" dirty="0"/>
            <a:t> </a:t>
          </a:r>
          <a:r>
            <a:rPr lang="en-US" sz="2000" kern="1200" dirty="0" err="1"/>
            <a:t>електричне</a:t>
          </a:r>
          <a:r>
            <a:rPr lang="en-US" sz="2000" kern="1200" dirty="0"/>
            <a:t> </a:t>
          </a:r>
          <a:r>
            <a:rPr lang="en-US" sz="2000" kern="1200" dirty="0" err="1"/>
            <a:t>енергије</a:t>
          </a:r>
          <a:r>
            <a:rPr lang="en-US" sz="2000" kern="1200" dirty="0"/>
            <a:t>, </a:t>
          </a:r>
          <a:r>
            <a:rPr lang="en-US" sz="2000" kern="1200" dirty="0" err="1"/>
            <a:t>јело</a:t>
          </a:r>
          <a:r>
            <a:rPr lang="en-US" sz="2000" kern="1200" dirty="0"/>
            <a:t> </a:t>
          </a:r>
          <a:r>
            <a:rPr lang="en-US" sz="2000" kern="1200" dirty="0" err="1"/>
            <a:t>се</a:t>
          </a:r>
          <a:r>
            <a:rPr lang="en-US" sz="2000" kern="1200" dirty="0"/>
            <a:t> </a:t>
          </a:r>
          <a:r>
            <a:rPr lang="en-US" sz="2000" kern="1200" dirty="0" err="1"/>
            <a:t>спрема</a:t>
          </a:r>
          <a:r>
            <a:rPr lang="en-US" sz="2000" kern="1200" dirty="0"/>
            <a:t> </a:t>
          </a:r>
          <a:r>
            <a:rPr lang="en-US" sz="2000" kern="1200" dirty="0" err="1"/>
            <a:t>знатно</a:t>
          </a:r>
          <a:r>
            <a:rPr lang="en-US" sz="2000" kern="1200" dirty="0"/>
            <a:t> </a:t>
          </a:r>
          <a:r>
            <a:rPr lang="en-US" sz="2000" kern="1200" dirty="0" err="1"/>
            <a:t>брже</a:t>
          </a:r>
          <a:r>
            <a:rPr lang="en-US" sz="2000" kern="1200" dirty="0"/>
            <a:t> и </a:t>
          </a:r>
          <a:r>
            <a:rPr lang="en-US" sz="2000" kern="1200" dirty="0" err="1"/>
            <a:t>смањује</a:t>
          </a:r>
          <a:r>
            <a:rPr lang="en-US" sz="2000" kern="1200" dirty="0"/>
            <a:t> </a:t>
          </a:r>
          <a:r>
            <a:rPr lang="en-US" sz="2000" kern="1200" dirty="0" err="1"/>
            <a:t>се</a:t>
          </a:r>
          <a:r>
            <a:rPr lang="en-US" sz="2000" kern="1200" dirty="0"/>
            <a:t> </a:t>
          </a:r>
          <a:r>
            <a:rPr lang="en-US" sz="2000" kern="1200" dirty="0" err="1"/>
            <a:t>кондензација</a:t>
          </a:r>
          <a:r>
            <a:rPr lang="en-US" sz="2000" kern="1200" dirty="0"/>
            <a:t> </a:t>
          </a:r>
          <a:r>
            <a:rPr lang="en-US" sz="2000" kern="1200" dirty="0" err="1"/>
            <a:t>паре</a:t>
          </a:r>
          <a:r>
            <a:rPr lang="en-US" sz="2000" kern="1200" dirty="0"/>
            <a:t> у </a:t>
          </a:r>
          <a:r>
            <a:rPr lang="en-US" sz="2000" kern="1200" dirty="0" err="1"/>
            <a:t>кухињи</a:t>
          </a:r>
          <a:r>
            <a:rPr lang="sr-Cyrl-BA" sz="2000" kern="1200" dirty="0"/>
            <a:t>.</a:t>
          </a:r>
          <a:endParaRPr lang="en-US" sz="2000" kern="1200" dirty="0">
            <a:latin typeface="Candara" panose="020E0502030303020204" pitchFamily="34" charset="0"/>
          </a:endParaRPr>
        </a:p>
      </dsp:txBody>
      <dsp:txXfrm>
        <a:off x="2534048" y="0"/>
        <a:ext cx="8891512" cy="2489367"/>
      </dsp:txXfrm>
    </dsp:sp>
    <dsp:sp modelId="{F9920B94-14A8-4C8F-9033-28A2F0A33C56}">
      <dsp:nvSpPr>
        <dsp:cNvPr id="0" name=""/>
        <dsp:cNvSpPr/>
      </dsp:nvSpPr>
      <dsp:spPr>
        <a:xfrm>
          <a:off x="248936" y="248936"/>
          <a:ext cx="2285112" cy="19914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4A010-F2BD-44B0-BBFB-64925C7D5064}">
      <dsp:nvSpPr>
        <dsp:cNvPr id="0" name=""/>
        <dsp:cNvSpPr/>
      </dsp:nvSpPr>
      <dsp:spPr>
        <a:xfrm>
          <a:off x="0" y="2738304"/>
          <a:ext cx="11425561" cy="2489367"/>
        </a:xfrm>
        <a:prstGeom prst="roundRect">
          <a:avLst>
            <a:gd name="adj" fmla="val 10000"/>
          </a:avLst>
        </a:prstGeom>
        <a:solidFill>
          <a:srgbClr val="61B1CD"/>
        </a:solidFill>
        <a:ln w="12700" cap="flat" cmpd="sng" algn="ctr">
          <a:noFill/>
          <a:prstDash val="solid"/>
          <a:miter lim="800000"/>
        </a:ln>
        <a:effectLst>
          <a:softEdge rad="3175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sr-Cyrl-BA" sz="2000" kern="1200" dirty="0"/>
            <a:t>Потребно је н</a:t>
          </a:r>
          <a:r>
            <a:rPr lang="en-US" sz="2000" kern="1200" dirty="0"/>
            <a:t>е </a:t>
          </a:r>
          <a:r>
            <a:rPr lang="en-US" sz="2000" kern="1200" dirty="0" err="1"/>
            <a:t>отвара</a:t>
          </a:r>
          <a:r>
            <a:rPr lang="sr-Cyrl-BA" sz="2000" kern="1200" dirty="0"/>
            <a:t>ти</a:t>
          </a:r>
          <a:r>
            <a:rPr lang="en-US" sz="2000" kern="1200" dirty="0"/>
            <a:t> </a:t>
          </a:r>
          <a:r>
            <a:rPr lang="en-US" sz="2000" kern="1200" dirty="0" err="1"/>
            <a:t>често</a:t>
          </a:r>
          <a:r>
            <a:rPr lang="en-US" sz="2000" kern="1200" dirty="0"/>
            <a:t> </a:t>
          </a:r>
          <a:r>
            <a:rPr lang="en-US" sz="2000" kern="1200" dirty="0" err="1"/>
            <a:t>врата</a:t>
          </a:r>
          <a:r>
            <a:rPr lang="en-US" sz="2000" kern="1200" dirty="0"/>
            <a:t> </a:t>
          </a:r>
          <a:r>
            <a:rPr lang="en-US" sz="2000" kern="1200" dirty="0" err="1"/>
            <a:t>рерне</a:t>
          </a:r>
          <a:r>
            <a:rPr lang="en-US" sz="2000" kern="1200" dirty="0"/>
            <a:t>, </a:t>
          </a:r>
          <a:r>
            <a:rPr lang="en-US" sz="2000" kern="1200" dirty="0" err="1"/>
            <a:t>јер</a:t>
          </a:r>
          <a:r>
            <a:rPr lang="en-US" sz="2000" kern="1200" dirty="0"/>
            <a:t> </a:t>
          </a:r>
          <a:r>
            <a:rPr lang="en-US" sz="2000" kern="1200" dirty="0" err="1"/>
            <a:t>при</a:t>
          </a:r>
          <a:r>
            <a:rPr lang="en-US" sz="2000" kern="1200" dirty="0"/>
            <a:t> </a:t>
          </a:r>
          <a:r>
            <a:rPr lang="en-US" sz="2000" kern="1200" dirty="0" err="1"/>
            <a:t>сваком</a:t>
          </a:r>
          <a:r>
            <a:rPr lang="en-US" sz="2000" kern="1200" dirty="0"/>
            <a:t> </a:t>
          </a:r>
          <a:r>
            <a:rPr lang="en-US" sz="2000" kern="1200" dirty="0" err="1"/>
            <a:t>отварању</a:t>
          </a:r>
          <a:r>
            <a:rPr lang="en-US" sz="2000" kern="1200" dirty="0"/>
            <a:t> </a:t>
          </a:r>
          <a:r>
            <a:rPr lang="en-US" sz="2000" kern="1200" dirty="0" err="1"/>
            <a:t>снижава</a:t>
          </a:r>
          <a:r>
            <a:rPr lang="en-US" sz="2000" kern="1200" dirty="0"/>
            <a:t> </a:t>
          </a:r>
          <a:r>
            <a:rPr lang="en-US" sz="2000" kern="1200" dirty="0" err="1"/>
            <a:t>се</a:t>
          </a:r>
          <a:r>
            <a:rPr lang="en-US" sz="2000" kern="1200" dirty="0"/>
            <a:t> </a:t>
          </a:r>
          <a:r>
            <a:rPr lang="en-US" sz="2000" kern="1200" dirty="0" err="1"/>
            <a:t>температура</a:t>
          </a:r>
          <a:r>
            <a:rPr lang="en-US" sz="2000" kern="1200" dirty="0"/>
            <a:t> у </a:t>
          </a:r>
          <a:r>
            <a:rPr lang="en-US" sz="2000" kern="1200" dirty="0" err="1"/>
            <a:t>рерни</a:t>
          </a:r>
          <a:r>
            <a:rPr lang="en-US" sz="2000" kern="1200" dirty="0"/>
            <a:t> </a:t>
          </a:r>
          <a:r>
            <a:rPr lang="en-US" sz="2000" kern="1200" dirty="0" err="1"/>
            <a:t>за</a:t>
          </a:r>
          <a:r>
            <a:rPr lang="en-US" sz="2000" kern="1200" dirty="0"/>
            <a:t> </a:t>
          </a:r>
          <a:r>
            <a:rPr lang="en-US" sz="2000" kern="1200" dirty="0" err="1"/>
            <a:t>око</a:t>
          </a:r>
          <a:r>
            <a:rPr lang="en-US" sz="2000" kern="1200" dirty="0"/>
            <a:t> 15 </a:t>
          </a:r>
          <a:r>
            <a:rPr lang="en-US" sz="2000" kern="1200" dirty="0" err="1"/>
            <a:t>степени</a:t>
          </a:r>
          <a:r>
            <a:rPr lang="en-US" sz="2000" kern="1200" dirty="0"/>
            <a:t> </a:t>
          </a:r>
          <a:r>
            <a:rPr lang="en-US" sz="2000" kern="1200" dirty="0" err="1"/>
            <a:t>Целзијусових</a:t>
          </a:r>
          <a:r>
            <a:rPr lang="en-US" sz="2000" kern="1200" dirty="0"/>
            <a:t>.</a:t>
          </a:r>
          <a:endParaRPr lang="en-US" sz="2000" kern="1200" dirty="0">
            <a:latin typeface="Candara" panose="020E0502030303020204" pitchFamily="34" charset="0"/>
          </a:endParaRPr>
        </a:p>
      </dsp:txBody>
      <dsp:txXfrm>
        <a:off x="2534048" y="2738304"/>
        <a:ext cx="8891512" cy="2489367"/>
      </dsp:txXfrm>
    </dsp:sp>
    <dsp:sp modelId="{5AC3FC9D-63DF-44A6-A666-4EF6E04CA258}">
      <dsp:nvSpPr>
        <dsp:cNvPr id="0" name=""/>
        <dsp:cNvSpPr/>
      </dsp:nvSpPr>
      <dsp:spPr>
        <a:xfrm>
          <a:off x="248936" y="2987240"/>
          <a:ext cx="2285112" cy="199149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64" t="10229" r="-3564" b="1022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51ABF8-3BC2-47D7-9C53-886E30B42150}">
      <dsp:nvSpPr>
        <dsp:cNvPr id="0" name=""/>
        <dsp:cNvSpPr/>
      </dsp:nvSpPr>
      <dsp:spPr>
        <a:xfrm>
          <a:off x="-146086" y="0"/>
          <a:ext cx="8213508" cy="1013353"/>
        </a:xfrm>
        <a:prstGeom prst="roundRect">
          <a:avLst>
            <a:gd name="adj" fmla="val 10000"/>
          </a:avLst>
        </a:prstGeom>
        <a:solidFill>
          <a:srgbClr val="61B1CD">
            <a:alpha val="76000"/>
          </a:srgb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ndara" panose="020E0502030303020204" pitchFamily="34" charset="0"/>
            </a:rPr>
            <a:t>Није потребно просторије расхлађивати на температуру нижу од 21 степена Целзијуса.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ndara" panose="020E0502030303020204" pitchFamily="34" charset="0"/>
            </a:rPr>
            <a:t>Осим што се стварају непотребни трошкови, није добро ни по здравље особа које бораве у просторијама које се расхлађују.</a:t>
          </a:r>
          <a:endParaRPr lang="en-US" sz="1400" kern="1200" dirty="0">
            <a:latin typeface="Candara" panose="020E0502030303020204" pitchFamily="34" charset="0"/>
          </a:endParaRPr>
        </a:p>
      </dsp:txBody>
      <dsp:txXfrm>
        <a:off x="-116406" y="29680"/>
        <a:ext cx="6973991" cy="953993"/>
      </dsp:txXfrm>
    </dsp:sp>
    <dsp:sp modelId="{EB4AFB2F-0032-46FC-A65E-8858F0918795}">
      <dsp:nvSpPr>
        <dsp:cNvPr id="0" name=""/>
        <dsp:cNvSpPr/>
      </dsp:nvSpPr>
      <dsp:spPr>
        <a:xfrm>
          <a:off x="548569" y="1154096"/>
          <a:ext cx="8022336" cy="1013353"/>
        </a:xfrm>
        <a:prstGeom prst="roundRect">
          <a:avLst>
            <a:gd name="adj" fmla="val 10000"/>
          </a:avLst>
        </a:prstGeom>
        <a:solidFill>
          <a:srgbClr val="61B1CD">
            <a:alpha val="76000"/>
          </a:srgb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ndara" panose="020E0502030303020204" pitchFamily="34" charset="0"/>
            </a:rPr>
            <a:t>Разлика између спољне температуре и оне у просторији у којој се борави, не би требало да буде виша од 5 до 10 степени Целзијусових.</a:t>
          </a:r>
          <a:endParaRPr lang="en-US" sz="1400" kern="1200" dirty="0">
            <a:latin typeface="Candara" panose="020E0502030303020204" pitchFamily="34" charset="0"/>
          </a:endParaRPr>
        </a:p>
      </dsp:txBody>
      <dsp:txXfrm>
        <a:off x="578249" y="1183776"/>
        <a:ext cx="6705226" cy="953993"/>
      </dsp:txXfrm>
    </dsp:sp>
    <dsp:sp modelId="{0FB36824-F7E2-4501-AD1C-D02F9B151ACA}">
      <dsp:nvSpPr>
        <dsp:cNvPr id="0" name=""/>
        <dsp:cNvSpPr/>
      </dsp:nvSpPr>
      <dsp:spPr>
        <a:xfrm>
          <a:off x="1147640" y="2308193"/>
          <a:ext cx="8022336" cy="1013353"/>
        </a:xfrm>
        <a:prstGeom prst="roundRect">
          <a:avLst>
            <a:gd name="adj" fmla="val 10000"/>
          </a:avLst>
        </a:prstGeom>
        <a:solidFill>
          <a:srgbClr val="61B1CD">
            <a:alpha val="76000"/>
          </a:srgb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ndara" panose="020E0502030303020204" pitchFamily="34" charset="0"/>
            </a:rPr>
            <a:t>Потребно је инсталирати клима уређај ван директног домета сунчеве свјетлости.</a:t>
          </a:r>
          <a:endParaRPr lang="en-US" sz="1400" kern="1200" dirty="0">
            <a:latin typeface="Candara" panose="020E0502030303020204" pitchFamily="34" charset="0"/>
          </a:endParaRPr>
        </a:p>
      </dsp:txBody>
      <dsp:txXfrm>
        <a:off x="1177320" y="2337873"/>
        <a:ext cx="6705226" cy="953993"/>
      </dsp:txXfrm>
    </dsp:sp>
    <dsp:sp modelId="{21CE2DB0-8453-4B8D-97D3-50CAA320F98F}">
      <dsp:nvSpPr>
        <dsp:cNvPr id="0" name=""/>
        <dsp:cNvSpPr/>
      </dsp:nvSpPr>
      <dsp:spPr>
        <a:xfrm>
          <a:off x="1637286" y="3462290"/>
          <a:ext cx="8241185" cy="1013353"/>
        </a:xfrm>
        <a:prstGeom prst="roundRect">
          <a:avLst>
            <a:gd name="adj" fmla="val 10000"/>
          </a:avLst>
        </a:prstGeom>
        <a:solidFill>
          <a:srgbClr val="61B1CD">
            <a:alpha val="76000"/>
          </a:srgb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ndara" panose="020E0502030303020204" pitchFamily="34" charset="0"/>
            </a:rPr>
            <a:t>Потребно је редовно одржававати филтере за прочишћавање и спољну јединицу уређаја за хлађење.</a:t>
          </a:r>
          <a:endParaRPr lang="en-US" sz="1400" kern="1200" dirty="0">
            <a:latin typeface="Candara" panose="020E0502030303020204" pitchFamily="34" charset="0"/>
          </a:endParaRPr>
        </a:p>
      </dsp:txBody>
      <dsp:txXfrm>
        <a:off x="1666966" y="3491970"/>
        <a:ext cx="6889764" cy="953993"/>
      </dsp:txXfrm>
    </dsp:sp>
    <dsp:sp modelId="{5C605C46-BB02-4A71-A1FA-15E5576B7C8C}">
      <dsp:nvSpPr>
        <dsp:cNvPr id="0" name=""/>
        <dsp:cNvSpPr/>
      </dsp:nvSpPr>
      <dsp:spPr>
        <a:xfrm>
          <a:off x="2057739" y="4616386"/>
          <a:ext cx="8415511" cy="1013353"/>
        </a:xfrm>
        <a:prstGeom prst="roundRect">
          <a:avLst>
            <a:gd name="adj" fmla="val 10000"/>
          </a:avLst>
        </a:prstGeom>
        <a:solidFill>
          <a:srgbClr val="61B1CD">
            <a:alpha val="76000"/>
          </a:srgb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ndara" panose="020E0502030303020204" pitchFamily="34" charset="0"/>
            </a:rPr>
            <a:t>Потребно је смањити потребну количину енергије за хлађење добром изолацијом зидова и прозора.</a:t>
          </a:r>
          <a:endParaRPr lang="en-US" sz="1400" kern="1200" dirty="0">
            <a:latin typeface="Candara" panose="020E0502030303020204" pitchFamily="34" charset="0"/>
          </a:endParaRPr>
        </a:p>
      </dsp:txBody>
      <dsp:txXfrm>
        <a:off x="2087419" y="4646066"/>
        <a:ext cx="7036758" cy="953993"/>
      </dsp:txXfrm>
    </dsp:sp>
    <dsp:sp modelId="{40FB24A8-D48D-4BCF-BDEF-D02B7F1CB62E}">
      <dsp:nvSpPr>
        <dsp:cNvPr id="0" name=""/>
        <dsp:cNvSpPr/>
      </dsp:nvSpPr>
      <dsp:spPr>
        <a:xfrm>
          <a:off x="7313156" y="740310"/>
          <a:ext cx="658679" cy="65867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7461359" y="740310"/>
        <a:ext cx="362273" cy="495656"/>
      </dsp:txXfrm>
    </dsp:sp>
    <dsp:sp modelId="{257F8DAA-F26A-42AD-B27B-5221361633D8}">
      <dsp:nvSpPr>
        <dsp:cNvPr id="0" name=""/>
        <dsp:cNvSpPr/>
      </dsp:nvSpPr>
      <dsp:spPr>
        <a:xfrm>
          <a:off x="7912227" y="1894407"/>
          <a:ext cx="658679" cy="65867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8060430" y="1894407"/>
        <a:ext cx="362273" cy="495656"/>
      </dsp:txXfrm>
    </dsp:sp>
    <dsp:sp modelId="{5ABA512A-D79E-44D7-80F4-7F5BE5D20164}">
      <dsp:nvSpPr>
        <dsp:cNvPr id="0" name=""/>
        <dsp:cNvSpPr/>
      </dsp:nvSpPr>
      <dsp:spPr>
        <a:xfrm>
          <a:off x="8511297" y="3031614"/>
          <a:ext cx="658679" cy="65867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8659500" y="3031614"/>
        <a:ext cx="362273" cy="495656"/>
      </dsp:txXfrm>
    </dsp:sp>
    <dsp:sp modelId="{09EC6451-7F86-4FD2-9554-6F0DF633582E}">
      <dsp:nvSpPr>
        <dsp:cNvPr id="0" name=""/>
        <dsp:cNvSpPr/>
      </dsp:nvSpPr>
      <dsp:spPr>
        <a:xfrm>
          <a:off x="9110368" y="4196971"/>
          <a:ext cx="658679" cy="65867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9258571" y="4196971"/>
        <a:ext cx="362273" cy="4956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51142-E94F-4369-918B-EBB8AA5CE40E}">
      <dsp:nvSpPr>
        <dsp:cNvPr id="0" name=""/>
        <dsp:cNvSpPr/>
      </dsp:nvSpPr>
      <dsp:spPr>
        <a:xfrm>
          <a:off x="-316811" y="1597139"/>
          <a:ext cx="4653957" cy="4653957"/>
        </a:xfrm>
        <a:prstGeom prst="ellipse">
          <a:avLst/>
        </a:prstGeom>
        <a:solidFill>
          <a:srgbClr val="B6DBE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7A625D-8968-4A8B-8BB0-31942DD64C2C}">
      <dsp:nvSpPr>
        <dsp:cNvPr id="0" name=""/>
        <dsp:cNvSpPr/>
      </dsp:nvSpPr>
      <dsp:spPr>
        <a:xfrm>
          <a:off x="3680281" y="-146997"/>
          <a:ext cx="5192024" cy="2527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marL="0" lvl="0" indent="0" algn="just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>
              <a:solidFill>
                <a:schemeClr val="accent1">
                  <a:lumMod val="50000"/>
                </a:schemeClr>
              </a:solidFill>
            </a:rPr>
            <a:t>При куповини новог уређаја, потребно је водити рачуна о </a:t>
          </a:r>
          <a:r>
            <a:rPr lang="sr-Cyrl-BA" sz="2900" kern="1200" dirty="0">
              <a:solidFill>
                <a:schemeClr val="accent1">
                  <a:lumMod val="50000"/>
                </a:schemeClr>
              </a:solidFill>
            </a:rPr>
            <a:t>в</a:t>
          </a:r>
          <a:r>
            <a:rPr lang="ru-RU" sz="2900" kern="1200" dirty="0">
              <a:solidFill>
                <a:schemeClr val="accent1">
                  <a:lumMod val="50000"/>
                </a:schemeClr>
              </a:solidFill>
            </a:rPr>
            <a:t>еличини уређаја која ће одговарати броју чланова домаћинства (броју корисника)</a:t>
          </a:r>
          <a:endParaRPr lang="en-US" sz="29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3680281" y="-146997"/>
        <a:ext cx="5192024" cy="2527137"/>
      </dsp:txXfrm>
    </dsp:sp>
    <dsp:sp modelId="{E91936A1-DE2C-438B-AB14-971DB12FAC7C}">
      <dsp:nvSpPr>
        <dsp:cNvPr id="0" name=""/>
        <dsp:cNvSpPr/>
      </dsp:nvSpPr>
      <dsp:spPr>
        <a:xfrm>
          <a:off x="4531059" y="1116571"/>
          <a:ext cx="5817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0ADEBC-7043-404C-BB22-59156CC2BC92}">
      <dsp:nvSpPr>
        <dsp:cNvPr id="0" name=""/>
        <dsp:cNvSpPr/>
      </dsp:nvSpPr>
      <dsp:spPr>
        <a:xfrm rot="5400000">
          <a:off x="1814506" y="1310680"/>
          <a:ext cx="2910274" cy="251895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A1CBC-240D-4408-A051-40EB71397452}">
      <dsp:nvSpPr>
        <dsp:cNvPr id="0" name=""/>
        <dsp:cNvSpPr/>
      </dsp:nvSpPr>
      <dsp:spPr>
        <a:xfrm>
          <a:off x="307271" y="286624"/>
          <a:ext cx="6434380" cy="4243494"/>
        </a:xfrm>
        <a:prstGeom prst="rect">
          <a:avLst/>
        </a:prstGeom>
        <a:solidFill>
          <a:srgbClr val="5EABC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latin typeface="Candara" panose="020E0502030303020204" pitchFamily="34" charset="0"/>
            </a:rPr>
            <a:t>Гријање на електричну енергију је широк појам који обухвата све - од етажног гријања на електричну енергију до ТА пећи.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latin typeface="Candara" panose="020E0502030303020204" pitchFamily="34" charset="0"/>
            </a:rPr>
            <a:t>Важан фактор који утиче на цијену и исплативост ове врсте гријања је површина објекта која се грије, као и могућност почетних улагања.</a:t>
          </a:r>
          <a:endParaRPr lang="en-US" sz="3200" kern="1200" dirty="0">
            <a:latin typeface="Candara" panose="020E0502030303020204" pitchFamily="34" charset="0"/>
          </a:endParaRPr>
        </a:p>
      </dsp:txBody>
      <dsp:txXfrm>
        <a:off x="307271" y="286624"/>
        <a:ext cx="6434380" cy="424349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257A87-5DF1-46CA-8BAF-BA3D151B8957}">
      <dsp:nvSpPr>
        <dsp:cNvPr id="0" name=""/>
        <dsp:cNvSpPr/>
      </dsp:nvSpPr>
      <dsp:spPr>
        <a:xfrm>
          <a:off x="295766" y="204841"/>
          <a:ext cx="4991307" cy="4153173"/>
        </a:xfrm>
        <a:prstGeom prst="rect">
          <a:avLst/>
        </a:prstGeom>
        <a:solidFill>
          <a:srgbClr val="5EABCA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50800" rIns="14224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Уколико не постоји друга опција </a:t>
          </a:r>
          <a:r>
            <a:rPr lang="sr-Cyrl-R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гријања</a:t>
          </a:r>
          <a:r>
            <a:rPr lang="sr-Cyrl-R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осим </a:t>
          </a:r>
          <a:r>
            <a:rPr lang="sr-Cyrl-R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гријања</a:t>
          </a:r>
          <a:r>
            <a:rPr lang="sr-Cyrl-R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на електричну енергију и уређаја који користе електричну енергију, онда је потребно због економичности изабрати ТА пећ. 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Њена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основна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компаративна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предност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је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у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томе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 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што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акумулира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топлоту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у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јефтиној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тарифи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(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ноћу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), а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емитује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топлоту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током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читавог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дана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.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Ипак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,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током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зиме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једна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ТА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пећ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,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чак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и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када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sr-Cyrl-BA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се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рационално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користи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,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потроши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око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60%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укупне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електричне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енергије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једног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домаћинства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. ТА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пећ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sr-Cyrl-BA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је потребно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пунит</a:t>
          </a:r>
          <a:r>
            <a:rPr lang="sr-Cyrl-BA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и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само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ноћу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када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је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електрична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енергија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 </a:t>
          </a:r>
          <a:r>
            <a:rPr lang="en-US" sz="2000" kern="1200" dirty="0" err="1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јефтинија</a:t>
          </a:r>
          <a:r>
            <a:rPr lang="en-US" sz="20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rPr>
            <a:t>.</a:t>
          </a:r>
        </a:p>
      </dsp:txBody>
      <dsp:txXfrm>
        <a:off x="295766" y="204841"/>
        <a:ext cx="4991307" cy="4153173"/>
      </dsp:txXfrm>
    </dsp:sp>
    <dsp:sp modelId="{BE39F10A-A268-461F-9006-6E30F2ED6BAC}">
      <dsp:nvSpPr>
        <dsp:cNvPr id="0" name=""/>
        <dsp:cNvSpPr/>
      </dsp:nvSpPr>
      <dsp:spPr>
        <a:xfrm>
          <a:off x="5506769" y="2087729"/>
          <a:ext cx="515766" cy="38325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EAD844-4031-40F4-ACD4-FC672F6F27A2}">
      <dsp:nvSpPr>
        <dsp:cNvPr id="0" name=""/>
        <dsp:cNvSpPr/>
      </dsp:nvSpPr>
      <dsp:spPr>
        <a:xfrm>
          <a:off x="681888" y="1256312"/>
          <a:ext cx="4473805" cy="139806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6956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</a:rPr>
            <a:t>За подешавање температуре у просторији потребно је користити термостат, с тим да ако се напушта соба на дуже од три сата, потребно је смањити температуру на термостату.</a:t>
          </a:r>
          <a:endParaRPr lang="en-US" sz="14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681888" y="1256312"/>
        <a:ext cx="4473805" cy="1398064"/>
      </dsp:txXfrm>
    </dsp:sp>
    <dsp:sp modelId="{9B2E57D1-A855-456A-A67F-F2B6BBB06B26}">
      <dsp:nvSpPr>
        <dsp:cNvPr id="0" name=""/>
        <dsp:cNvSpPr/>
      </dsp:nvSpPr>
      <dsp:spPr>
        <a:xfrm>
          <a:off x="258765" y="1214539"/>
          <a:ext cx="1969307" cy="1535552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835" t="13806" r="31835" b="13806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7164D9-90B8-4486-AE3F-F0B4A1F68678}">
      <dsp:nvSpPr>
        <dsp:cNvPr id="0" name=""/>
        <dsp:cNvSpPr/>
      </dsp:nvSpPr>
      <dsp:spPr>
        <a:xfrm>
          <a:off x="5593681" y="1239415"/>
          <a:ext cx="4473805" cy="139806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6956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</a:rPr>
            <a:t>Када се одлази из стана на дужи рок, потребно је смањити гријање на минимум.</a:t>
          </a:r>
          <a:endParaRPr lang="en-US" sz="14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5593681" y="1239415"/>
        <a:ext cx="4473805" cy="1398064"/>
      </dsp:txXfrm>
    </dsp:sp>
    <dsp:sp modelId="{00CCBDD3-E124-4D66-9EAC-0C5454857635}">
      <dsp:nvSpPr>
        <dsp:cNvPr id="0" name=""/>
        <dsp:cNvSpPr/>
      </dsp:nvSpPr>
      <dsp:spPr>
        <a:xfrm>
          <a:off x="5407273" y="1037473"/>
          <a:ext cx="978645" cy="1467967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90" t="12626" r="-1390" b="1262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8A9F4-CB97-426C-80A6-E85A47E88A5F}">
      <dsp:nvSpPr>
        <dsp:cNvPr id="0" name=""/>
        <dsp:cNvSpPr/>
      </dsp:nvSpPr>
      <dsp:spPr>
        <a:xfrm>
          <a:off x="434222" y="3016319"/>
          <a:ext cx="4473805" cy="139806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6956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</a:rPr>
            <a:t>Када се излази из стана, обавезно је да се искључи гријалица.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</a:rPr>
            <a:t>На тај начин се врши уштеда енергије и избјегава се могућност изазивања пожара.</a:t>
          </a:r>
          <a:endParaRPr lang="en-US" sz="14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434222" y="3016319"/>
        <a:ext cx="4473805" cy="1398064"/>
      </dsp:txXfrm>
    </dsp:sp>
    <dsp:sp modelId="{A9985164-E1F3-4E02-B072-04725A521299}">
      <dsp:nvSpPr>
        <dsp:cNvPr id="0" name=""/>
        <dsp:cNvSpPr/>
      </dsp:nvSpPr>
      <dsp:spPr>
        <a:xfrm>
          <a:off x="247814" y="2814377"/>
          <a:ext cx="978645" cy="1467967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61" t="12626" r="-6061" b="1262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08185-3B49-4A31-8A94-F84EBC8EAE12}">
      <dsp:nvSpPr>
        <dsp:cNvPr id="0" name=""/>
        <dsp:cNvSpPr/>
      </dsp:nvSpPr>
      <dsp:spPr>
        <a:xfrm>
          <a:off x="5346016" y="3016319"/>
          <a:ext cx="4473805" cy="139806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6956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</a:rPr>
            <a:t>Када су гријалице укључене преко дана</a:t>
          </a:r>
          <a:r>
            <a:rPr lang="ru-RU" sz="1400" kern="1200">
              <a:solidFill>
                <a:schemeClr val="accent2">
                  <a:lumMod val="50000"/>
                </a:schemeClr>
              </a:solidFill>
            </a:rPr>
            <a:t>, обратити пажњу да се не укључују други електрични уређаји </a:t>
          </a:r>
          <a:r>
            <a:rPr lang="ru-RU" sz="1400" kern="1200" dirty="0">
              <a:solidFill>
                <a:schemeClr val="accent2">
                  <a:lumMod val="50000"/>
                </a:schemeClr>
              </a:solidFill>
            </a:rPr>
            <a:t>велике снаге, јер је могуће преоптерћење кућних инсталација - може доћи до искључења уређаја услијед дјеловања осигурача или тежих посљедица.</a:t>
          </a:r>
          <a:endParaRPr lang="en-US" sz="14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5346016" y="3016319"/>
        <a:ext cx="4473805" cy="1398064"/>
      </dsp:txXfrm>
    </dsp:sp>
    <dsp:sp modelId="{51312937-4740-49DD-8EF9-700143A180D5}">
      <dsp:nvSpPr>
        <dsp:cNvPr id="0" name=""/>
        <dsp:cNvSpPr/>
      </dsp:nvSpPr>
      <dsp:spPr>
        <a:xfrm>
          <a:off x="5362813" y="2906741"/>
          <a:ext cx="978645" cy="1467967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954" t="18855" r="7954" b="18855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1FB0C-3B50-45D9-81AA-223DEDBDA455}">
      <dsp:nvSpPr>
        <dsp:cNvPr id="0" name=""/>
        <dsp:cNvSpPr/>
      </dsp:nvSpPr>
      <dsp:spPr>
        <a:xfrm rot="10800000">
          <a:off x="3443447" y="0"/>
          <a:ext cx="7360012" cy="3226902"/>
        </a:xfrm>
        <a:prstGeom prst="homePlate">
          <a:avLst/>
        </a:prstGeom>
        <a:solidFill>
          <a:srgbClr val="61B1C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974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Candara" panose="020E0502030303020204" pitchFamily="34" charset="0"/>
            </a:rPr>
            <a:t>Енергетски најефикаснији апарати и уређаји, са најмањом прос</a:t>
          </a:r>
          <a:r>
            <a:rPr lang="sr-Latn-BA" sz="2800" kern="1200" dirty="0">
              <a:latin typeface="Candara" panose="020E0502030303020204" pitchFamily="34" charset="0"/>
            </a:rPr>
            <a:t>j</a:t>
          </a:r>
          <a:r>
            <a:rPr lang="ru-RU" sz="2800" kern="1200" dirty="0">
              <a:latin typeface="Candara" panose="020E0502030303020204" pitchFamily="34" charset="0"/>
            </a:rPr>
            <a:t>ечном потрошњом електричне енергије су уређаји и апарати са ознакама: </a:t>
          </a:r>
          <a:endParaRPr lang="sr-Latn-BA" sz="2800" kern="1200" dirty="0">
            <a:latin typeface="Candara" panose="020E0502030303020204" pitchFamily="34" charset="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Candara" panose="020E0502030303020204" pitchFamily="34" charset="0"/>
            </a:rPr>
            <a:t>„ААА“, „АА“, „А“ и „B“. </a:t>
          </a:r>
          <a:endParaRPr lang="en-US" sz="2800" kern="1200" dirty="0">
            <a:latin typeface="Candara" panose="020E0502030303020204" pitchFamily="34" charset="0"/>
          </a:endParaRPr>
        </a:p>
      </dsp:txBody>
      <dsp:txXfrm rot="10800000">
        <a:off x="4250172" y="0"/>
        <a:ext cx="6553287" cy="3226902"/>
      </dsp:txXfrm>
    </dsp:sp>
    <dsp:sp modelId="{25DDB552-0394-4CD9-B9FE-59429C5C6B8A}">
      <dsp:nvSpPr>
        <dsp:cNvPr id="0" name=""/>
        <dsp:cNvSpPr/>
      </dsp:nvSpPr>
      <dsp:spPr>
        <a:xfrm>
          <a:off x="0" y="0"/>
          <a:ext cx="3226902" cy="3226902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FFA72-368F-439C-9F81-966ACA6EA3C3}">
      <dsp:nvSpPr>
        <dsp:cNvPr id="0" name=""/>
        <dsp:cNvSpPr/>
      </dsp:nvSpPr>
      <dsp:spPr>
        <a:xfrm>
          <a:off x="0" y="400235"/>
          <a:ext cx="6268373" cy="1253073"/>
        </a:xfrm>
        <a:prstGeom prst="chevron">
          <a:avLst/>
        </a:prstGeom>
        <a:solidFill>
          <a:srgbClr val="5EABCA">
            <a:alpha val="56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prstClr val="white"/>
              </a:solidFill>
              <a:latin typeface="Candara" panose="020E0502030303020204" pitchFamily="34" charset="0"/>
              <a:ea typeface="+mn-ea"/>
              <a:cs typeface="+mn-cs"/>
            </a:rPr>
            <a:t>Приликом куповине апарата као што су телевизор или монитор, важно је обратити пажњу на потрошњу у режиму “спреман за рад" (“Stand by"). Нови апарати имају видљиво означену потрошњу</a:t>
          </a:r>
          <a:r>
            <a:rPr lang="sr-Latn-BA" sz="1800" kern="1200" dirty="0">
              <a:solidFill>
                <a:prstClr val="white"/>
              </a:solidFill>
              <a:latin typeface="Candara" panose="020E0502030303020204" pitchFamily="34" charset="0"/>
              <a:ea typeface="+mn-ea"/>
              <a:cs typeface="+mn-cs"/>
            </a:rPr>
            <a:t>.</a:t>
          </a:r>
          <a:endParaRPr lang="en-US" sz="1800" kern="1200" dirty="0">
            <a:solidFill>
              <a:prstClr val="white"/>
            </a:solidFill>
            <a:latin typeface="Candara" panose="020E0502030303020204" pitchFamily="34" charset="0"/>
            <a:ea typeface="+mn-ea"/>
            <a:cs typeface="+mn-cs"/>
          </a:endParaRPr>
        </a:p>
      </dsp:txBody>
      <dsp:txXfrm>
        <a:off x="626537" y="400235"/>
        <a:ext cx="5015300" cy="12530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B2F43-49A0-4F98-B3C5-34C3307AF7C9}">
      <dsp:nvSpPr>
        <dsp:cNvPr id="0" name=""/>
        <dsp:cNvSpPr/>
      </dsp:nvSpPr>
      <dsp:spPr>
        <a:xfrm>
          <a:off x="1881" y="311889"/>
          <a:ext cx="2953291" cy="29532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2529" tIns="20320" rIns="162529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LED </a:t>
          </a:r>
          <a:r>
            <a:rPr lang="sr-Cyrl-BA" sz="16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сијалице троше мање електричне енергије и имају дужи вијек трајања, у просјеку од 15 000 до чак 25 000 радних сати (у зависности од квалитета</a:t>
          </a:r>
          <a:r>
            <a:rPr lang="sr-Latn-BA" sz="16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ru-RU" sz="16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сијалице</a:t>
          </a:r>
          <a:r>
            <a:rPr lang="sr-Latn-BA" sz="16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).</a:t>
          </a:r>
          <a:endParaRPr lang="en-US" sz="1600" kern="1200" dirty="0">
            <a:solidFill>
              <a:schemeClr val="accent1">
                <a:lumMod val="50000"/>
              </a:schemeClr>
            </a:solidFill>
            <a:latin typeface="Candara" panose="020E0502030303020204" pitchFamily="34" charset="0"/>
            <a:ea typeface="+mn-ea"/>
            <a:cs typeface="+mn-cs"/>
          </a:endParaRPr>
        </a:p>
      </dsp:txBody>
      <dsp:txXfrm>
        <a:off x="434380" y="744388"/>
        <a:ext cx="2088293" cy="2088293"/>
      </dsp:txXfrm>
    </dsp:sp>
    <dsp:sp modelId="{A81E1511-309E-4A22-BF14-CF08A274AEBF}">
      <dsp:nvSpPr>
        <dsp:cNvPr id="0" name=""/>
        <dsp:cNvSpPr/>
      </dsp:nvSpPr>
      <dsp:spPr>
        <a:xfrm>
          <a:off x="2364514" y="311889"/>
          <a:ext cx="3177298" cy="29532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2529" tIns="20320" rIns="162529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LED </a:t>
          </a:r>
          <a:r>
            <a:rPr lang="sr-Cyrl-BA" sz="16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расвјета даје много више свјетлости, нема ограничен број укључења/искључења као што га имају</a:t>
          </a:r>
          <a:r>
            <a:rPr lang="sr-Cyrl-BA" sz="1600" kern="1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sr-Cyrl-BA" sz="16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штедљиве сијалице и добро подноси варијације у напону</a:t>
          </a:r>
          <a:r>
            <a:rPr lang="sr-Cyrl-BA" sz="1600" kern="1200" dirty="0">
              <a:solidFill>
                <a:schemeClr val="accent1">
                  <a:lumMod val="50000"/>
                </a:schemeClr>
              </a:solidFill>
            </a:rPr>
            <a:t>. </a:t>
          </a:r>
          <a:endParaRPr lang="en-US" sz="16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829819" y="744388"/>
        <a:ext cx="2246688" cy="2088293"/>
      </dsp:txXfrm>
    </dsp:sp>
    <dsp:sp modelId="{32A48029-ACEA-4CD9-BA04-42D1341354C1}">
      <dsp:nvSpPr>
        <dsp:cNvPr id="0" name=""/>
        <dsp:cNvSpPr/>
      </dsp:nvSpPr>
      <dsp:spPr>
        <a:xfrm>
          <a:off x="4951155" y="311889"/>
          <a:ext cx="2953291" cy="29532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2529" tIns="20320" rIns="162529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BA" sz="16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  <a:r>
            <a:rPr lang="sr-Cyrl-BA" sz="16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У </a:t>
          </a:r>
          <a:r>
            <a:rPr lang="ru-RU" sz="1600" kern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+mn-ea"/>
              <a:cs typeface="+mn-cs"/>
            </a:rPr>
            <a:t>просјеку се једна LED сијалица, само кроз уштеду енергије, исплати за око годину дана.</a:t>
          </a:r>
          <a:endParaRPr lang="en-US" sz="1600" kern="1200" dirty="0">
            <a:solidFill>
              <a:schemeClr val="accent1">
                <a:lumMod val="50000"/>
              </a:schemeClr>
            </a:solidFill>
            <a:latin typeface="Candara" panose="020E0502030303020204" pitchFamily="34" charset="0"/>
            <a:ea typeface="+mn-ea"/>
            <a:cs typeface="+mn-cs"/>
          </a:endParaRPr>
        </a:p>
      </dsp:txBody>
      <dsp:txXfrm>
        <a:off x="5383654" y="744388"/>
        <a:ext cx="2088293" cy="20882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A4CCC-F740-4921-85E1-2E6CB4C251C9}">
      <dsp:nvSpPr>
        <dsp:cNvPr id="0" name=""/>
        <dsp:cNvSpPr/>
      </dsp:nvSpPr>
      <dsp:spPr>
        <a:xfrm>
          <a:off x="391796" y="0"/>
          <a:ext cx="4852024" cy="3332696"/>
        </a:xfrm>
        <a:prstGeom prst="round2SameRect">
          <a:avLst>
            <a:gd name="adj1" fmla="val 8000"/>
            <a:gd name="adj2" fmla="val 0"/>
          </a:avLst>
        </a:prstGeom>
        <a:solidFill>
          <a:srgbClr val="61B1CD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14300" rIns="38100" bIns="38100" numCol="1" spcCol="1270" anchor="ctr" anchorCtr="0">
          <a:noAutofit/>
        </a:bodyPr>
        <a:lstStyle/>
        <a:p>
          <a:pPr marL="285750" lvl="1" indent="-285750" algn="ctr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sr-Latn-BA" sz="3000" kern="1200" dirty="0">
              <a:latin typeface="Candara" panose="020E0502030303020204" pitchFamily="34" charset="0"/>
            </a:rPr>
            <a:t>    </a:t>
          </a:r>
          <a:r>
            <a:rPr lang="sr-Cyrl-BA" sz="3000" kern="1200" dirty="0">
              <a:solidFill>
                <a:schemeClr val="bg1"/>
              </a:solidFill>
              <a:latin typeface="Candara" panose="020E0502030303020204" pitchFamily="34" charset="0"/>
            </a:rPr>
            <a:t>Потребно је п</a:t>
          </a:r>
          <a:r>
            <a:rPr lang="ru-RU" sz="3000" kern="1200" dirty="0">
              <a:solidFill>
                <a:schemeClr val="bg1"/>
              </a:solidFill>
              <a:latin typeface="Candara" panose="020E0502030303020204" pitchFamily="34" charset="0"/>
            </a:rPr>
            <a:t>римарно користити природно свјетло и увијек искључити сијалице када у просторији нико не борави</a:t>
          </a:r>
          <a:r>
            <a:rPr lang="sr-Latn-BA" sz="3000" kern="1200" dirty="0">
              <a:solidFill>
                <a:schemeClr val="bg1"/>
              </a:solidFill>
              <a:latin typeface="Candara" panose="020E0502030303020204" pitchFamily="34" charset="0"/>
            </a:rPr>
            <a:t> !</a:t>
          </a:r>
          <a:endParaRPr lang="en-US" sz="3000" kern="1200" dirty="0">
            <a:solidFill>
              <a:schemeClr val="bg1"/>
            </a:solidFill>
            <a:latin typeface="Candara" panose="020E0502030303020204" pitchFamily="34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000" kern="1200" dirty="0">
            <a:latin typeface="Candara" panose="020E0502030303020204" pitchFamily="34" charset="0"/>
          </a:endParaRPr>
        </a:p>
      </dsp:txBody>
      <dsp:txXfrm>
        <a:off x="469885" y="78089"/>
        <a:ext cx="4695846" cy="3254607"/>
      </dsp:txXfrm>
    </dsp:sp>
    <dsp:sp modelId="{9EB584F6-C257-444D-ACB6-554AA0EB1F90}">
      <dsp:nvSpPr>
        <dsp:cNvPr id="0" name=""/>
        <dsp:cNvSpPr/>
      </dsp:nvSpPr>
      <dsp:spPr>
        <a:xfrm>
          <a:off x="818602" y="3009072"/>
          <a:ext cx="4476101" cy="1449530"/>
        </a:xfrm>
        <a:prstGeom prst="rect">
          <a:avLst/>
        </a:prstGeom>
        <a:solidFill>
          <a:srgbClr val="ABD3E3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0" rIns="4572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 dirty="0">
            <a:latin typeface="Candara" panose="020E0502030303020204" pitchFamily="34" charset="0"/>
          </a:endParaRPr>
        </a:p>
      </dsp:txBody>
      <dsp:txXfrm>
        <a:off x="818602" y="3009072"/>
        <a:ext cx="3152184" cy="1449530"/>
      </dsp:txXfrm>
    </dsp:sp>
    <dsp:sp modelId="{853BEE91-CFEE-482F-B23A-C841AF258600}">
      <dsp:nvSpPr>
        <dsp:cNvPr id="0" name=""/>
        <dsp:cNvSpPr/>
      </dsp:nvSpPr>
      <dsp:spPr>
        <a:xfrm>
          <a:off x="4520481" y="1469976"/>
          <a:ext cx="3955544" cy="403360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A36B5E-89EA-48E2-A586-F45923DD9B90}">
      <dsp:nvSpPr>
        <dsp:cNvPr id="0" name=""/>
        <dsp:cNvSpPr/>
      </dsp:nvSpPr>
      <dsp:spPr>
        <a:xfrm rot="16200000">
          <a:off x="931863" y="-931863"/>
          <a:ext cx="2893000" cy="4756726"/>
        </a:xfrm>
        <a:prstGeom prst="round1Rect">
          <a:avLst/>
        </a:prstGeom>
        <a:solidFill>
          <a:schemeClr val="accent1">
            <a:alpha val="22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640" tIns="457200" rIns="457200" bIns="548640" numCol="1" spcCol="1270" anchor="b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r-Latn-BA" sz="2400" kern="1200" dirty="0">
            <a:latin typeface="Candara" panose="020E0502030303020204" pitchFamily="34" charset="0"/>
          </a:endParaRP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r-Latn-BA" sz="2400" kern="1200" dirty="0">
            <a:latin typeface="Candara" panose="020E0502030303020204" pitchFamily="34" charset="0"/>
          </a:endParaRP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r-Latn-BA" sz="2400" kern="1200" dirty="0">
            <a:latin typeface="Candara" panose="020E0502030303020204" pitchFamily="34" charset="0"/>
          </a:endParaRP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r-Latn-BA" sz="2400" kern="1200" dirty="0">
            <a:latin typeface="Candara" panose="020E0502030303020204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Candara" panose="020E0502030303020204" pitchFamily="34" charset="0"/>
            </a:rPr>
            <a:t>Потребно је користити средства за прање која су ефикасна и на нижим температурама.</a:t>
          </a:r>
          <a:endParaRPr lang="en-US" sz="2400" kern="1200" dirty="0">
            <a:latin typeface="Candara" panose="020E0502030303020204" pitchFamily="34" charset="0"/>
          </a:endParaRPr>
        </a:p>
      </dsp:txBody>
      <dsp:txXfrm rot="5400000">
        <a:off x="0" y="0"/>
        <a:ext cx="4756726" cy="2169750"/>
      </dsp:txXfrm>
    </dsp:sp>
    <dsp:sp modelId="{736D0B27-1D9D-4967-8B93-195CD77549DC}">
      <dsp:nvSpPr>
        <dsp:cNvPr id="0" name=""/>
        <dsp:cNvSpPr/>
      </dsp:nvSpPr>
      <dsp:spPr>
        <a:xfrm>
          <a:off x="4756726" y="0"/>
          <a:ext cx="4756726" cy="2893000"/>
        </a:xfrm>
        <a:prstGeom prst="round1Rect">
          <a:avLst/>
        </a:prstGeom>
        <a:solidFill>
          <a:schemeClr val="accent2">
            <a:alpha val="20000"/>
          </a:schemeClr>
        </a:solidFill>
        <a:ln>
          <a:noFill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0" rIns="457200" bIns="182880" numCol="1" spcCol="1270" anchor="ctr" anchorCtr="1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Candara" panose="020E0502030303020204" pitchFamily="34" charset="0"/>
            </a:rPr>
            <a:t>Потребно је веш машину увијек пунити до дозвољене количине одјеће, и у складу са препорукама произвођача.</a:t>
          </a:r>
          <a:endParaRPr lang="en-US" sz="2400" kern="1200" dirty="0">
            <a:latin typeface="Candara" panose="020E0502030303020204" pitchFamily="34" charset="0"/>
          </a:endParaRPr>
        </a:p>
      </dsp:txBody>
      <dsp:txXfrm>
        <a:off x="4756726" y="0"/>
        <a:ext cx="4756726" cy="2169750"/>
      </dsp:txXfrm>
    </dsp:sp>
    <dsp:sp modelId="{082009C4-8CC4-4023-BE15-77B51A235B8C}">
      <dsp:nvSpPr>
        <dsp:cNvPr id="0" name=""/>
        <dsp:cNvSpPr/>
      </dsp:nvSpPr>
      <dsp:spPr>
        <a:xfrm rot="10800000">
          <a:off x="0" y="2893000"/>
          <a:ext cx="4756726" cy="2893000"/>
        </a:xfrm>
        <a:prstGeom prst="round1Rect">
          <a:avLst/>
        </a:prstGeom>
        <a:solidFill>
          <a:schemeClr val="accent2">
            <a:alpha val="26000"/>
          </a:schemeClr>
        </a:solidFill>
        <a:ln>
          <a:noFill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182880" bIns="2743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Candara" panose="020E0502030303020204" pitchFamily="34" charset="0"/>
            </a:rPr>
            <a:t>Потребно је редовно чистити филтер веш машине.</a:t>
          </a:r>
          <a:endParaRPr lang="en-US" sz="2400" kern="1200" dirty="0">
            <a:latin typeface="Candara" panose="020E0502030303020204" pitchFamily="34" charset="0"/>
          </a:endParaRPr>
        </a:p>
      </dsp:txBody>
      <dsp:txXfrm rot="10800000">
        <a:off x="0" y="3616250"/>
        <a:ext cx="4756726" cy="2169750"/>
      </dsp:txXfrm>
    </dsp:sp>
    <dsp:sp modelId="{C3D13921-062F-453D-B5B4-B21EFDBF69B7}">
      <dsp:nvSpPr>
        <dsp:cNvPr id="0" name=""/>
        <dsp:cNvSpPr/>
      </dsp:nvSpPr>
      <dsp:spPr>
        <a:xfrm rot="5400000">
          <a:off x="5688590" y="1961137"/>
          <a:ext cx="2893000" cy="4756726"/>
        </a:xfrm>
        <a:prstGeom prst="round1Rect">
          <a:avLst/>
        </a:prstGeom>
        <a:solidFill>
          <a:schemeClr val="accent1">
            <a:alpha val="28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1520" tIns="457200" rIns="365760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1974850" algn="l"/>
            </a:tabLst>
          </a:pPr>
          <a:r>
            <a:rPr lang="ru-RU" sz="2400" kern="1200" dirty="0">
              <a:latin typeface="Candara" panose="020E0502030303020204" pitchFamily="34" charset="0"/>
            </a:rPr>
            <a:t>Енергетски је ефикасније прање пуног бубња, него два прања полупразне машине.</a:t>
          </a:r>
          <a:endParaRPr lang="en-US" sz="2400" kern="1200" dirty="0">
            <a:latin typeface="Candara" panose="020E0502030303020204" pitchFamily="34" charset="0"/>
          </a:endParaRPr>
        </a:p>
      </dsp:txBody>
      <dsp:txXfrm rot="-5400000">
        <a:off x="4756727" y="3616250"/>
        <a:ext cx="4756726" cy="2169750"/>
      </dsp:txXfrm>
    </dsp:sp>
    <dsp:sp modelId="{CD7F4DA4-6BE8-4EC5-B2FF-BB3B37D69677}">
      <dsp:nvSpPr>
        <dsp:cNvPr id="0" name=""/>
        <dsp:cNvSpPr/>
      </dsp:nvSpPr>
      <dsp:spPr>
        <a:xfrm>
          <a:off x="3011055" y="1821599"/>
          <a:ext cx="3534552" cy="2216689"/>
        </a:xfrm>
        <a:prstGeom prst="round2DiagRect">
          <a:avLst/>
        </a:prstGeom>
        <a:blipFill dpi="0"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700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/>
          <a:stretch>
            <a:fillRect l="-708" t="-1491" r="-708" b="-1491"/>
          </a:stretch>
        </a:blipFill>
        <a:ln w="12700" cap="flat" cmpd="sng" algn="ctr">
          <a:solidFill>
            <a:srgbClr val="8DC3D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2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3119265" y="1929809"/>
        <a:ext cx="3318132" cy="200026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725EEA-DFF4-41B6-A98C-3703AD325CEF}">
      <dsp:nvSpPr>
        <dsp:cNvPr id="0" name=""/>
        <dsp:cNvSpPr/>
      </dsp:nvSpPr>
      <dsp:spPr>
        <a:xfrm>
          <a:off x="0" y="0"/>
          <a:ext cx="10168866" cy="5760736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dsp:style>
      <dsp:txBody>
        <a:bodyPr spcFirstLastPara="0" vert="horz" wrap="square" lIns="1737360" tIns="1097280" rIns="182880" bIns="1097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r-Latn-BA" sz="32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solidFill>
                <a:schemeClr val="accent1">
                  <a:lumMod val="75000"/>
                </a:schemeClr>
              </a:solidFill>
            </a:rPr>
            <a:t>П</a:t>
          </a:r>
          <a:r>
            <a:rPr lang="sr-Cyrl-BA" sz="3200" kern="1200" dirty="0" err="1">
              <a:solidFill>
                <a:schemeClr val="accent1">
                  <a:lumMod val="75000"/>
                </a:schemeClr>
              </a:solidFill>
            </a:rPr>
            <a:t>отребно</a:t>
          </a:r>
          <a:r>
            <a:rPr lang="sr-Cyrl-BA" sz="3200" kern="1200" dirty="0">
              <a:solidFill>
                <a:schemeClr val="accent1">
                  <a:lumMod val="75000"/>
                </a:schemeClr>
              </a:solidFill>
            </a:rPr>
            <a:t> је п</a:t>
          </a:r>
          <a:r>
            <a:rPr lang="ru-RU" sz="3200" kern="1200" dirty="0">
              <a:solidFill>
                <a:schemeClr val="accent1">
                  <a:lumMod val="75000"/>
                </a:schemeClr>
              </a:solidFill>
            </a:rPr>
            <a:t>редност дати машинама за прање веша са економичним програмом прања, а треба обратити пажњу да брзина центрифуге не буде мања од 500 обртаја у минути.</a:t>
          </a:r>
          <a:endParaRPr lang="en-US" sz="32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2609714" y="0"/>
        <a:ext cx="7559152" cy="5760736"/>
      </dsp:txXfrm>
    </dsp:sp>
    <dsp:sp modelId="{0AA08E0F-C9AC-4412-8782-D437E09FA0EF}">
      <dsp:nvSpPr>
        <dsp:cNvPr id="0" name=""/>
        <dsp:cNvSpPr/>
      </dsp:nvSpPr>
      <dsp:spPr>
        <a:xfrm>
          <a:off x="792548" y="1908594"/>
          <a:ext cx="2902825" cy="26726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3000"/>
                    </a14:imgEffect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noFill/>
          <a:prstDash val="solid"/>
          <a:miter lim="800000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E239B0-0E70-4AEB-8A2C-A4F32604A408}">
      <dsp:nvSpPr>
        <dsp:cNvPr id="0" name=""/>
        <dsp:cNvSpPr/>
      </dsp:nvSpPr>
      <dsp:spPr>
        <a:xfrm rot="5400000">
          <a:off x="310350" y="591701"/>
          <a:ext cx="650248" cy="871888"/>
        </a:xfrm>
        <a:prstGeom prst="rightArrow">
          <a:avLst/>
        </a:prstGeom>
        <a:solidFill>
          <a:srgbClr val="5EABCA">
            <a:alpha val="50000"/>
          </a:srgbClr>
        </a:solidFill>
        <a:ln>
          <a:noFill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14E99-68A0-4068-9323-9F49B5A3DEB8}">
      <dsp:nvSpPr>
        <dsp:cNvPr id="0" name=""/>
        <dsp:cNvSpPr/>
      </dsp:nvSpPr>
      <dsp:spPr>
        <a:xfrm>
          <a:off x="409" y="7"/>
          <a:ext cx="1270923" cy="708850"/>
        </a:xfrm>
        <a:prstGeom prst="roundRect">
          <a:avLst/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BA" sz="2700" kern="1200" dirty="0"/>
            <a:t>Савјет: </a:t>
          </a:r>
          <a:endParaRPr lang="en-US" sz="2700" kern="1200" dirty="0"/>
        </a:p>
      </dsp:txBody>
      <dsp:txXfrm>
        <a:off x="35012" y="34610"/>
        <a:ext cx="1201717" cy="6396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D4B7B-25F4-46A6-9DAF-22161F4F479E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875F3-5ABF-44F7-827C-39FD6FCEE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2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875F3-5ABF-44F7-827C-39FD6FCEE0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4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875F3-5ABF-44F7-827C-39FD6FCEE0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48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0D76-3FF3-4D4F-861B-6405B2A92A2C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E414A-78EE-49D6-A239-E55E99870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88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0D76-3FF3-4D4F-861B-6405B2A92A2C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E414A-78EE-49D6-A239-E55E99870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55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0D76-3FF3-4D4F-861B-6405B2A92A2C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E414A-78EE-49D6-A239-E55E99870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0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0D76-3FF3-4D4F-861B-6405B2A92A2C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E414A-78EE-49D6-A239-E55E99870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60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0D76-3FF3-4D4F-861B-6405B2A92A2C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E414A-78EE-49D6-A239-E55E99870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6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0D76-3FF3-4D4F-861B-6405B2A92A2C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E414A-78EE-49D6-A239-E55E99870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4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0D76-3FF3-4D4F-861B-6405B2A92A2C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E414A-78EE-49D6-A239-E55E99870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76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0D76-3FF3-4D4F-861B-6405B2A92A2C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E414A-78EE-49D6-A239-E55E99870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51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0D76-3FF3-4D4F-861B-6405B2A92A2C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E414A-78EE-49D6-A239-E55E99870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46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0D76-3FF3-4D4F-861B-6405B2A92A2C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E414A-78EE-49D6-A239-E55E99870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99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0D76-3FF3-4D4F-861B-6405B2A92A2C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E414A-78EE-49D6-A239-E55E99870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0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30D76-3FF3-4D4F-861B-6405B2A92A2C}" type="datetimeFigureOut">
              <a:rPr lang="en-US" smtClean="0"/>
              <a:t>24-Oct-22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E414A-78EE-49D6-A239-E55E99870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1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35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14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35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2.png"/><Relationship Id="rId12" Type="http://schemas.microsoft.com/office/2007/relationships/diagramDrawing" Target="../diagrams/drawing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diagramColors" Target="../diagrams/colors4.xml"/><Relationship Id="rId5" Type="http://schemas.openxmlformats.org/officeDocument/2006/relationships/diagramColors" Target="../diagrams/colors3.xml"/><Relationship Id="rId10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2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microsoft.com/office/2007/relationships/hdphoto" Target="../media/hdphoto4.wdp"/><Relationship Id="rId7" Type="http://schemas.openxmlformats.org/officeDocument/2006/relationships/diagramColors" Target="../diagrams/colors10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ABCA"/>
            </a:gs>
            <a:gs pos="100000">
              <a:srgbClr val="5EABCA">
                <a:alpha val="74000"/>
              </a:srgbClr>
            </a:gs>
            <a:gs pos="25000">
              <a:schemeClr val="accent1">
                <a:lumMod val="97000"/>
                <a:lumOff val="3000"/>
                <a:alpha val="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 descr="Home">
            <a:extLst>
              <a:ext uri="{FF2B5EF4-FFF2-40B4-BE49-F238E27FC236}">
                <a16:creationId xmlns:a16="http://schemas.microsoft.com/office/drawing/2014/main" id="{6D02E994-2A2E-43CF-96C3-01E49602C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62526" y="2241522"/>
            <a:ext cx="3859987" cy="36480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7276F6-F1F1-4594-8739-77CD751EF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1" y="940894"/>
            <a:ext cx="10058400" cy="2317211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MS PMincho" panose="02020600040205080304" pitchFamily="18" charset="-128"/>
                <a:cs typeface="Arial" panose="020B0604020202020204" pitchFamily="34" charset="0"/>
              </a:rPr>
              <a:t>Упутство о најекономичнијим начинима коришћења и </a:t>
            </a:r>
            <a:b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MS PMincho" panose="02020600040205080304" pitchFamily="18" charset="-128"/>
                <a:cs typeface="Arial" panose="020B0604020202020204" pitchFamily="34" charset="0"/>
              </a:rPr>
            </a:br>
            <a: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MS PMincho" panose="02020600040205080304" pitchFamily="18" charset="-128"/>
                <a:cs typeface="Arial" panose="020B0604020202020204" pitchFamily="34" charset="0"/>
              </a:rPr>
              <a:t>штедње електричне енергије</a:t>
            </a:r>
            <a:br>
              <a:rPr lang="ru-RU" dirty="0"/>
            </a:b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F88BDF-045B-4315-9EFE-F8B70748B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805" y="255075"/>
            <a:ext cx="1999661" cy="762066"/>
          </a:xfrm>
          <a:prstGeom prst="rect">
            <a:avLst/>
          </a:prstGeom>
        </p:spPr>
      </p:pic>
      <p:sp>
        <p:nvSpPr>
          <p:cNvPr id="21" name="Graphic 346">
            <a:extLst>
              <a:ext uri="{FF2B5EF4-FFF2-40B4-BE49-F238E27FC236}">
                <a16:creationId xmlns:a16="http://schemas.microsoft.com/office/drawing/2014/main" id="{4BF5487B-0CBB-4574-968C-6654DE1B0FEB}"/>
              </a:ext>
            </a:extLst>
          </p:cNvPr>
          <p:cNvSpPr/>
          <p:nvPr/>
        </p:nvSpPr>
        <p:spPr>
          <a:xfrm>
            <a:off x="2712" y="4232102"/>
            <a:ext cx="12186576" cy="2822176"/>
          </a:xfrm>
          <a:custGeom>
            <a:avLst/>
            <a:gdLst>
              <a:gd name="connsiteX0" fmla="*/ 0 w 6029325"/>
              <a:gd name="connsiteY0" fmla="*/ 578168 h 2667000"/>
              <a:gd name="connsiteX1" fmla="*/ 826770 w 6029325"/>
              <a:gd name="connsiteY1" fmla="*/ 521018 h 2667000"/>
              <a:gd name="connsiteX2" fmla="*/ 4795838 w 6029325"/>
              <a:gd name="connsiteY2" fmla="*/ 951548 h 2667000"/>
              <a:gd name="connsiteX3" fmla="*/ 6034088 w 6029325"/>
              <a:gd name="connsiteY3" fmla="*/ 0 h 2667000"/>
              <a:gd name="connsiteX4" fmla="*/ 6034088 w 6029325"/>
              <a:gd name="connsiteY4" fmla="*/ 2594610 h 2667000"/>
              <a:gd name="connsiteX5" fmla="*/ 0 w 6029325"/>
              <a:gd name="connsiteY5" fmla="*/ 2675573 h 2667000"/>
              <a:gd name="connsiteX6" fmla="*/ 0 w 6029325"/>
              <a:gd name="connsiteY6" fmla="*/ 578168 h 2667000"/>
              <a:gd name="connsiteX0" fmla="*/ 0 w 6034088"/>
              <a:gd name="connsiteY0" fmla="*/ 578168 h 2676804"/>
              <a:gd name="connsiteX1" fmla="*/ 826770 w 6034088"/>
              <a:gd name="connsiteY1" fmla="*/ 521018 h 2676804"/>
              <a:gd name="connsiteX2" fmla="*/ 4795838 w 6034088"/>
              <a:gd name="connsiteY2" fmla="*/ 951548 h 2676804"/>
              <a:gd name="connsiteX3" fmla="*/ 6034088 w 6034088"/>
              <a:gd name="connsiteY3" fmla="*/ 0 h 2676804"/>
              <a:gd name="connsiteX4" fmla="*/ 6029005 w 6034088"/>
              <a:gd name="connsiteY4" fmla="*/ 2676804 h 2676804"/>
              <a:gd name="connsiteX5" fmla="*/ 0 w 6034088"/>
              <a:gd name="connsiteY5" fmla="*/ 2675573 h 2676804"/>
              <a:gd name="connsiteX6" fmla="*/ 0 w 6034088"/>
              <a:gd name="connsiteY6" fmla="*/ 578168 h 2676804"/>
              <a:gd name="connsiteX0" fmla="*/ 0 w 6034088"/>
              <a:gd name="connsiteY0" fmla="*/ 578168 h 2676804"/>
              <a:gd name="connsiteX1" fmla="*/ 826770 w 6034088"/>
              <a:gd name="connsiteY1" fmla="*/ 521018 h 2676804"/>
              <a:gd name="connsiteX2" fmla="*/ 4795838 w 6034088"/>
              <a:gd name="connsiteY2" fmla="*/ 951548 h 2676804"/>
              <a:gd name="connsiteX3" fmla="*/ 6034088 w 6034088"/>
              <a:gd name="connsiteY3" fmla="*/ 0 h 2676804"/>
              <a:gd name="connsiteX4" fmla="*/ 6029005 w 6034088"/>
              <a:gd name="connsiteY4" fmla="*/ 2676804 h 2676804"/>
              <a:gd name="connsiteX5" fmla="*/ 0 w 6034088"/>
              <a:gd name="connsiteY5" fmla="*/ 2675573 h 2676804"/>
              <a:gd name="connsiteX6" fmla="*/ 0 w 6034088"/>
              <a:gd name="connsiteY6" fmla="*/ 578168 h 2676804"/>
              <a:gd name="connsiteX0" fmla="*/ 0 w 6034088"/>
              <a:gd name="connsiteY0" fmla="*/ 578168 h 2676804"/>
              <a:gd name="connsiteX1" fmla="*/ 826770 w 6034088"/>
              <a:gd name="connsiteY1" fmla="*/ 521018 h 2676804"/>
              <a:gd name="connsiteX2" fmla="*/ 4795838 w 6034088"/>
              <a:gd name="connsiteY2" fmla="*/ 951548 h 2676804"/>
              <a:gd name="connsiteX3" fmla="*/ 6034088 w 6034088"/>
              <a:gd name="connsiteY3" fmla="*/ 0 h 2676804"/>
              <a:gd name="connsiteX4" fmla="*/ 6029005 w 6034088"/>
              <a:gd name="connsiteY4" fmla="*/ 2676804 h 2676804"/>
              <a:gd name="connsiteX5" fmla="*/ 0 w 6034088"/>
              <a:gd name="connsiteY5" fmla="*/ 2675573 h 2676804"/>
              <a:gd name="connsiteX6" fmla="*/ 0 w 6034088"/>
              <a:gd name="connsiteY6" fmla="*/ 578168 h 2676804"/>
              <a:gd name="connsiteX0" fmla="*/ 0 w 6034088"/>
              <a:gd name="connsiteY0" fmla="*/ 578168 h 2676804"/>
              <a:gd name="connsiteX1" fmla="*/ 826770 w 6034088"/>
              <a:gd name="connsiteY1" fmla="*/ 521018 h 2676804"/>
              <a:gd name="connsiteX2" fmla="*/ 4699255 w 6034088"/>
              <a:gd name="connsiteY2" fmla="*/ 1014046 h 2676804"/>
              <a:gd name="connsiteX3" fmla="*/ 6034088 w 6034088"/>
              <a:gd name="connsiteY3" fmla="*/ 0 h 2676804"/>
              <a:gd name="connsiteX4" fmla="*/ 6029005 w 6034088"/>
              <a:gd name="connsiteY4" fmla="*/ 2676804 h 2676804"/>
              <a:gd name="connsiteX5" fmla="*/ 0 w 6034088"/>
              <a:gd name="connsiteY5" fmla="*/ 2675573 h 2676804"/>
              <a:gd name="connsiteX6" fmla="*/ 0 w 6034088"/>
              <a:gd name="connsiteY6" fmla="*/ 578168 h 2676804"/>
              <a:gd name="connsiteX0" fmla="*/ 0 w 6034088"/>
              <a:gd name="connsiteY0" fmla="*/ 578168 h 2676804"/>
              <a:gd name="connsiteX1" fmla="*/ 913186 w 6034088"/>
              <a:gd name="connsiteY1" fmla="*/ 396022 h 2676804"/>
              <a:gd name="connsiteX2" fmla="*/ 4699255 w 6034088"/>
              <a:gd name="connsiteY2" fmla="*/ 1014046 h 2676804"/>
              <a:gd name="connsiteX3" fmla="*/ 6034088 w 6034088"/>
              <a:gd name="connsiteY3" fmla="*/ 0 h 2676804"/>
              <a:gd name="connsiteX4" fmla="*/ 6029005 w 6034088"/>
              <a:gd name="connsiteY4" fmla="*/ 2676804 h 2676804"/>
              <a:gd name="connsiteX5" fmla="*/ 0 w 6034088"/>
              <a:gd name="connsiteY5" fmla="*/ 2675573 h 2676804"/>
              <a:gd name="connsiteX6" fmla="*/ 0 w 6034088"/>
              <a:gd name="connsiteY6" fmla="*/ 578168 h 2676804"/>
              <a:gd name="connsiteX0" fmla="*/ 0 w 6034088"/>
              <a:gd name="connsiteY0" fmla="*/ 578168 h 2676804"/>
              <a:gd name="connsiteX1" fmla="*/ 913186 w 6034088"/>
              <a:gd name="connsiteY1" fmla="*/ 396022 h 2676804"/>
              <a:gd name="connsiteX2" fmla="*/ 4699255 w 6034088"/>
              <a:gd name="connsiteY2" fmla="*/ 1014046 h 2676804"/>
              <a:gd name="connsiteX3" fmla="*/ 6034088 w 6034088"/>
              <a:gd name="connsiteY3" fmla="*/ 0 h 2676804"/>
              <a:gd name="connsiteX4" fmla="*/ 6029005 w 6034088"/>
              <a:gd name="connsiteY4" fmla="*/ 2676804 h 2676804"/>
              <a:gd name="connsiteX5" fmla="*/ 0 w 6034088"/>
              <a:gd name="connsiteY5" fmla="*/ 2675573 h 2676804"/>
              <a:gd name="connsiteX6" fmla="*/ 0 w 6034088"/>
              <a:gd name="connsiteY6" fmla="*/ 578168 h 2676804"/>
              <a:gd name="connsiteX0" fmla="*/ 0 w 6034088"/>
              <a:gd name="connsiteY0" fmla="*/ 578168 h 2676804"/>
              <a:gd name="connsiteX1" fmla="*/ 913186 w 6034088"/>
              <a:gd name="connsiteY1" fmla="*/ 396022 h 2676804"/>
              <a:gd name="connsiteX2" fmla="*/ 4699255 w 6034088"/>
              <a:gd name="connsiteY2" fmla="*/ 1014046 h 2676804"/>
              <a:gd name="connsiteX3" fmla="*/ 6034088 w 6034088"/>
              <a:gd name="connsiteY3" fmla="*/ 0 h 2676804"/>
              <a:gd name="connsiteX4" fmla="*/ 6029005 w 6034088"/>
              <a:gd name="connsiteY4" fmla="*/ 2676804 h 2676804"/>
              <a:gd name="connsiteX5" fmla="*/ 0 w 6034088"/>
              <a:gd name="connsiteY5" fmla="*/ 2675573 h 2676804"/>
              <a:gd name="connsiteX6" fmla="*/ 0 w 6034088"/>
              <a:gd name="connsiteY6" fmla="*/ 578168 h 2676804"/>
              <a:gd name="connsiteX0" fmla="*/ 0 w 6034088"/>
              <a:gd name="connsiteY0" fmla="*/ 578168 h 2676804"/>
              <a:gd name="connsiteX1" fmla="*/ 913186 w 6034088"/>
              <a:gd name="connsiteY1" fmla="*/ 396022 h 2676804"/>
              <a:gd name="connsiteX2" fmla="*/ 4699255 w 6034088"/>
              <a:gd name="connsiteY2" fmla="*/ 1014046 h 2676804"/>
              <a:gd name="connsiteX3" fmla="*/ 6034088 w 6034088"/>
              <a:gd name="connsiteY3" fmla="*/ 0 h 2676804"/>
              <a:gd name="connsiteX4" fmla="*/ 6029005 w 6034088"/>
              <a:gd name="connsiteY4" fmla="*/ 2676804 h 2676804"/>
              <a:gd name="connsiteX5" fmla="*/ 0 w 6034088"/>
              <a:gd name="connsiteY5" fmla="*/ 2675573 h 2676804"/>
              <a:gd name="connsiteX6" fmla="*/ 0 w 6034088"/>
              <a:gd name="connsiteY6" fmla="*/ 578168 h 2676804"/>
              <a:gd name="connsiteX0" fmla="*/ 0 w 6034088"/>
              <a:gd name="connsiteY0" fmla="*/ 578168 h 2676804"/>
              <a:gd name="connsiteX1" fmla="*/ 1025019 w 6034088"/>
              <a:gd name="connsiteY1" fmla="*/ 389078 h 2676804"/>
              <a:gd name="connsiteX2" fmla="*/ 4699255 w 6034088"/>
              <a:gd name="connsiteY2" fmla="*/ 1014046 h 2676804"/>
              <a:gd name="connsiteX3" fmla="*/ 6034088 w 6034088"/>
              <a:gd name="connsiteY3" fmla="*/ 0 h 2676804"/>
              <a:gd name="connsiteX4" fmla="*/ 6029005 w 6034088"/>
              <a:gd name="connsiteY4" fmla="*/ 2676804 h 2676804"/>
              <a:gd name="connsiteX5" fmla="*/ 0 w 6034088"/>
              <a:gd name="connsiteY5" fmla="*/ 2675573 h 2676804"/>
              <a:gd name="connsiteX6" fmla="*/ 0 w 6034088"/>
              <a:gd name="connsiteY6" fmla="*/ 578168 h 2676804"/>
              <a:gd name="connsiteX0" fmla="*/ 0 w 6034088"/>
              <a:gd name="connsiteY0" fmla="*/ 578168 h 2676804"/>
              <a:gd name="connsiteX1" fmla="*/ 1025019 w 6034088"/>
              <a:gd name="connsiteY1" fmla="*/ 389078 h 2676804"/>
              <a:gd name="connsiteX2" fmla="*/ 4699255 w 6034088"/>
              <a:gd name="connsiteY2" fmla="*/ 1014046 h 2676804"/>
              <a:gd name="connsiteX3" fmla="*/ 6034088 w 6034088"/>
              <a:gd name="connsiteY3" fmla="*/ 0 h 2676804"/>
              <a:gd name="connsiteX4" fmla="*/ 6029005 w 6034088"/>
              <a:gd name="connsiteY4" fmla="*/ 2676804 h 2676804"/>
              <a:gd name="connsiteX5" fmla="*/ 0 w 6034088"/>
              <a:gd name="connsiteY5" fmla="*/ 2675573 h 2676804"/>
              <a:gd name="connsiteX6" fmla="*/ 0 w 6034088"/>
              <a:gd name="connsiteY6" fmla="*/ 578168 h 2676804"/>
              <a:gd name="connsiteX0" fmla="*/ 0 w 6034088"/>
              <a:gd name="connsiteY0" fmla="*/ 578168 h 2676804"/>
              <a:gd name="connsiteX1" fmla="*/ 1025019 w 6034088"/>
              <a:gd name="connsiteY1" fmla="*/ 389078 h 2676804"/>
              <a:gd name="connsiteX2" fmla="*/ 4699255 w 6034088"/>
              <a:gd name="connsiteY2" fmla="*/ 1014046 h 2676804"/>
              <a:gd name="connsiteX3" fmla="*/ 6034088 w 6034088"/>
              <a:gd name="connsiteY3" fmla="*/ 0 h 2676804"/>
              <a:gd name="connsiteX4" fmla="*/ 6029005 w 6034088"/>
              <a:gd name="connsiteY4" fmla="*/ 2676804 h 2676804"/>
              <a:gd name="connsiteX5" fmla="*/ 0 w 6034088"/>
              <a:gd name="connsiteY5" fmla="*/ 2675573 h 2676804"/>
              <a:gd name="connsiteX6" fmla="*/ 0 w 6034088"/>
              <a:gd name="connsiteY6" fmla="*/ 578168 h 2676804"/>
              <a:gd name="connsiteX0" fmla="*/ 0 w 6034088"/>
              <a:gd name="connsiteY0" fmla="*/ 578168 h 2676804"/>
              <a:gd name="connsiteX1" fmla="*/ 1335100 w 6034088"/>
              <a:gd name="connsiteY1" fmla="*/ 479353 h 2676804"/>
              <a:gd name="connsiteX2" fmla="*/ 4699255 w 6034088"/>
              <a:gd name="connsiteY2" fmla="*/ 1014046 h 2676804"/>
              <a:gd name="connsiteX3" fmla="*/ 6034088 w 6034088"/>
              <a:gd name="connsiteY3" fmla="*/ 0 h 2676804"/>
              <a:gd name="connsiteX4" fmla="*/ 6029005 w 6034088"/>
              <a:gd name="connsiteY4" fmla="*/ 2676804 h 2676804"/>
              <a:gd name="connsiteX5" fmla="*/ 0 w 6034088"/>
              <a:gd name="connsiteY5" fmla="*/ 2675573 h 2676804"/>
              <a:gd name="connsiteX6" fmla="*/ 0 w 6034088"/>
              <a:gd name="connsiteY6" fmla="*/ 578168 h 2676804"/>
              <a:gd name="connsiteX0" fmla="*/ 0 w 6034088"/>
              <a:gd name="connsiteY0" fmla="*/ 578168 h 2676804"/>
              <a:gd name="connsiteX1" fmla="*/ 1192768 w 6034088"/>
              <a:gd name="connsiteY1" fmla="*/ 458520 h 2676804"/>
              <a:gd name="connsiteX2" fmla="*/ 4699255 w 6034088"/>
              <a:gd name="connsiteY2" fmla="*/ 1014046 h 2676804"/>
              <a:gd name="connsiteX3" fmla="*/ 6034088 w 6034088"/>
              <a:gd name="connsiteY3" fmla="*/ 0 h 2676804"/>
              <a:gd name="connsiteX4" fmla="*/ 6029005 w 6034088"/>
              <a:gd name="connsiteY4" fmla="*/ 2676804 h 2676804"/>
              <a:gd name="connsiteX5" fmla="*/ 0 w 6034088"/>
              <a:gd name="connsiteY5" fmla="*/ 2675573 h 2676804"/>
              <a:gd name="connsiteX6" fmla="*/ 0 w 6034088"/>
              <a:gd name="connsiteY6" fmla="*/ 578168 h 2676804"/>
              <a:gd name="connsiteX0" fmla="*/ 0 w 6034088"/>
              <a:gd name="connsiteY0" fmla="*/ 578168 h 2676804"/>
              <a:gd name="connsiteX1" fmla="*/ 1192768 w 6034088"/>
              <a:gd name="connsiteY1" fmla="*/ 458520 h 2676804"/>
              <a:gd name="connsiteX2" fmla="*/ 4699255 w 6034088"/>
              <a:gd name="connsiteY2" fmla="*/ 1014046 h 2676804"/>
              <a:gd name="connsiteX3" fmla="*/ 6034088 w 6034088"/>
              <a:gd name="connsiteY3" fmla="*/ 0 h 2676804"/>
              <a:gd name="connsiteX4" fmla="*/ 6029005 w 6034088"/>
              <a:gd name="connsiteY4" fmla="*/ 2676804 h 2676804"/>
              <a:gd name="connsiteX5" fmla="*/ 0 w 6034088"/>
              <a:gd name="connsiteY5" fmla="*/ 2675573 h 2676804"/>
              <a:gd name="connsiteX6" fmla="*/ 0 w 6034088"/>
              <a:gd name="connsiteY6" fmla="*/ 578168 h 2676804"/>
              <a:gd name="connsiteX0" fmla="*/ 0 w 6034088"/>
              <a:gd name="connsiteY0" fmla="*/ 578168 h 2676804"/>
              <a:gd name="connsiteX1" fmla="*/ 1080935 w 6034088"/>
              <a:gd name="connsiteY1" fmla="*/ 430744 h 2676804"/>
              <a:gd name="connsiteX2" fmla="*/ 4699255 w 6034088"/>
              <a:gd name="connsiteY2" fmla="*/ 1014046 h 2676804"/>
              <a:gd name="connsiteX3" fmla="*/ 6034088 w 6034088"/>
              <a:gd name="connsiteY3" fmla="*/ 0 h 2676804"/>
              <a:gd name="connsiteX4" fmla="*/ 6029005 w 6034088"/>
              <a:gd name="connsiteY4" fmla="*/ 2676804 h 2676804"/>
              <a:gd name="connsiteX5" fmla="*/ 0 w 6034088"/>
              <a:gd name="connsiteY5" fmla="*/ 2675573 h 2676804"/>
              <a:gd name="connsiteX6" fmla="*/ 0 w 6034088"/>
              <a:gd name="connsiteY6" fmla="*/ 578168 h 2676804"/>
              <a:gd name="connsiteX0" fmla="*/ 0 w 6034088"/>
              <a:gd name="connsiteY0" fmla="*/ 578168 h 2676804"/>
              <a:gd name="connsiteX1" fmla="*/ 1162267 w 6034088"/>
              <a:gd name="connsiteY1" fmla="*/ 422473 h 2676804"/>
              <a:gd name="connsiteX2" fmla="*/ 4699255 w 6034088"/>
              <a:gd name="connsiteY2" fmla="*/ 1014046 h 2676804"/>
              <a:gd name="connsiteX3" fmla="*/ 6034088 w 6034088"/>
              <a:gd name="connsiteY3" fmla="*/ 0 h 2676804"/>
              <a:gd name="connsiteX4" fmla="*/ 6029005 w 6034088"/>
              <a:gd name="connsiteY4" fmla="*/ 2676804 h 2676804"/>
              <a:gd name="connsiteX5" fmla="*/ 0 w 6034088"/>
              <a:gd name="connsiteY5" fmla="*/ 2675573 h 2676804"/>
              <a:gd name="connsiteX6" fmla="*/ 0 w 6034088"/>
              <a:gd name="connsiteY6" fmla="*/ 578168 h 2676804"/>
              <a:gd name="connsiteX0" fmla="*/ 0 w 6029494"/>
              <a:gd name="connsiteY0" fmla="*/ 338294 h 2436930"/>
              <a:gd name="connsiteX1" fmla="*/ 1162267 w 6029494"/>
              <a:gd name="connsiteY1" fmla="*/ 182599 h 2436930"/>
              <a:gd name="connsiteX2" fmla="*/ 4699255 w 6029494"/>
              <a:gd name="connsiteY2" fmla="*/ 774172 h 2436930"/>
              <a:gd name="connsiteX3" fmla="*/ 6029005 w 6029494"/>
              <a:gd name="connsiteY3" fmla="*/ 0 h 2436930"/>
              <a:gd name="connsiteX4" fmla="*/ 6029005 w 6029494"/>
              <a:gd name="connsiteY4" fmla="*/ 2436930 h 2436930"/>
              <a:gd name="connsiteX5" fmla="*/ 0 w 6029494"/>
              <a:gd name="connsiteY5" fmla="*/ 2435699 h 2436930"/>
              <a:gd name="connsiteX6" fmla="*/ 0 w 6029494"/>
              <a:gd name="connsiteY6" fmla="*/ 338294 h 2436930"/>
              <a:gd name="connsiteX0" fmla="*/ 0 w 6029494"/>
              <a:gd name="connsiteY0" fmla="*/ 338294 h 2436930"/>
              <a:gd name="connsiteX1" fmla="*/ 1162267 w 6029494"/>
              <a:gd name="connsiteY1" fmla="*/ 182599 h 2436930"/>
              <a:gd name="connsiteX2" fmla="*/ 4699255 w 6029494"/>
              <a:gd name="connsiteY2" fmla="*/ 774172 h 2436930"/>
              <a:gd name="connsiteX3" fmla="*/ 6029005 w 6029494"/>
              <a:gd name="connsiteY3" fmla="*/ 0 h 2436930"/>
              <a:gd name="connsiteX4" fmla="*/ 6029005 w 6029494"/>
              <a:gd name="connsiteY4" fmla="*/ 2436930 h 2436930"/>
              <a:gd name="connsiteX5" fmla="*/ 0 w 6029494"/>
              <a:gd name="connsiteY5" fmla="*/ 2435699 h 2436930"/>
              <a:gd name="connsiteX6" fmla="*/ 0 w 6029494"/>
              <a:gd name="connsiteY6" fmla="*/ 338294 h 2436930"/>
              <a:gd name="connsiteX0" fmla="*/ 0 w 6029494"/>
              <a:gd name="connsiteY0" fmla="*/ 338294 h 2436930"/>
              <a:gd name="connsiteX1" fmla="*/ 1162267 w 6029494"/>
              <a:gd name="connsiteY1" fmla="*/ 182599 h 2436930"/>
              <a:gd name="connsiteX2" fmla="*/ 4699255 w 6029494"/>
              <a:gd name="connsiteY2" fmla="*/ 774172 h 2436930"/>
              <a:gd name="connsiteX3" fmla="*/ 6029005 w 6029494"/>
              <a:gd name="connsiteY3" fmla="*/ 0 h 2436930"/>
              <a:gd name="connsiteX4" fmla="*/ 6029005 w 6029494"/>
              <a:gd name="connsiteY4" fmla="*/ 2436930 h 2436930"/>
              <a:gd name="connsiteX5" fmla="*/ 0 w 6029494"/>
              <a:gd name="connsiteY5" fmla="*/ 2435699 h 2436930"/>
              <a:gd name="connsiteX6" fmla="*/ 0 w 6029494"/>
              <a:gd name="connsiteY6" fmla="*/ 338294 h 2436930"/>
              <a:gd name="connsiteX0" fmla="*/ 0 w 6029494"/>
              <a:gd name="connsiteY0" fmla="*/ 338294 h 2436930"/>
              <a:gd name="connsiteX1" fmla="*/ 1162267 w 6029494"/>
              <a:gd name="connsiteY1" fmla="*/ 182599 h 2436930"/>
              <a:gd name="connsiteX2" fmla="*/ 4699255 w 6029494"/>
              <a:gd name="connsiteY2" fmla="*/ 774172 h 2436930"/>
              <a:gd name="connsiteX3" fmla="*/ 6029005 w 6029494"/>
              <a:gd name="connsiteY3" fmla="*/ 0 h 2436930"/>
              <a:gd name="connsiteX4" fmla="*/ 6029005 w 6029494"/>
              <a:gd name="connsiteY4" fmla="*/ 2436930 h 2436930"/>
              <a:gd name="connsiteX5" fmla="*/ 0 w 6029494"/>
              <a:gd name="connsiteY5" fmla="*/ 2435699 h 2436930"/>
              <a:gd name="connsiteX6" fmla="*/ 0 w 6029494"/>
              <a:gd name="connsiteY6" fmla="*/ 338294 h 2436930"/>
              <a:gd name="connsiteX0" fmla="*/ 0 w 6029494"/>
              <a:gd name="connsiteY0" fmla="*/ 338294 h 2436930"/>
              <a:gd name="connsiteX1" fmla="*/ 1162267 w 6029494"/>
              <a:gd name="connsiteY1" fmla="*/ 182599 h 2436930"/>
              <a:gd name="connsiteX2" fmla="*/ 4699255 w 6029494"/>
              <a:gd name="connsiteY2" fmla="*/ 774172 h 2436930"/>
              <a:gd name="connsiteX3" fmla="*/ 6029005 w 6029494"/>
              <a:gd name="connsiteY3" fmla="*/ 0 h 2436930"/>
              <a:gd name="connsiteX4" fmla="*/ 6029005 w 6029494"/>
              <a:gd name="connsiteY4" fmla="*/ 2436930 h 2436930"/>
              <a:gd name="connsiteX5" fmla="*/ 0 w 6029494"/>
              <a:gd name="connsiteY5" fmla="*/ 2435699 h 2436930"/>
              <a:gd name="connsiteX6" fmla="*/ 0 w 6029494"/>
              <a:gd name="connsiteY6" fmla="*/ 338294 h 243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9494" h="2436930">
                <a:moveTo>
                  <a:pt x="0" y="338294"/>
                </a:moveTo>
                <a:cubicBezTo>
                  <a:pt x="0" y="338294"/>
                  <a:pt x="610403" y="-48255"/>
                  <a:pt x="1162267" y="182599"/>
                </a:cubicBezTo>
                <a:cubicBezTo>
                  <a:pt x="3102084" y="994057"/>
                  <a:pt x="3903382" y="1069293"/>
                  <a:pt x="4699255" y="774172"/>
                </a:cubicBezTo>
                <a:cubicBezTo>
                  <a:pt x="5460310" y="491962"/>
                  <a:pt x="6029005" y="0"/>
                  <a:pt x="6029005" y="0"/>
                </a:cubicBezTo>
                <a:cubicBezTo>
                  <a:pt x="6027311" y="892268"/>
                  <a:pt x="6030699" y="1544662"/>
                  <a:pt x="6029005" y="2436930"/>
                </a:cubicBezTo>
                <a:lnTo>
                  <a:pt x="0" y="2435699"/>
                </a:lnTo>
                <a:lnTo>
                  <a:pt x="0" y="338294"/>
                </a:lnTo>
                <a:close/>
              </a:path>
            </a:pathLst>
          </a:custGeom>
          <a:solidFill>
            <a:srgbClr val="5EABCA"/>
          </a:solidFill>
          <a:ln w="9525" cap="flat">
            <a:solidFill>
              <a:srgbClr val="00B0F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EA0E7B0-425D-4296-B972-18ACAB0C2A55}"/>
              </a:ext>
            </a:extLst>
          </p:cNvPr>
          <p:cNvSpPr/>
          <p:nvPr/>
        </p:nvSpPr>
        <p:spPr>
          <a:xfrm>
            <a:off x="-25055" y="4227213"/>
            <a:ext cx="12192000" cy="2778472"/>
          </a:xfrm>
          <a:custGeom>
            <a:avLst/>
            <a:gdLst>
              <a:gd name="connsiteX0" fmla="*/ 12189142 w 12192000"/>
              <a:gd name="connsiteY0" fmla="*/ 2646998 h 3829050"/>
              <a:gd name="connsiteX1" fmla="*/ 12141517 w 12192000"/>
              <a:gd name="connsiteY1" fmla="*/ 2670810 h 3829050"/>
              <a:gd name="connsiteX2" fmla="*/ 11187112 w 12192000"/>
              <a:gd name="connsiteY2" fmla="*/ 3076575 h 3829050"/>
              <a:gd name="connsiteX3" fmla="*/ 10240327 w 12192000"/>
              <a:gd name="connsiteY3" fmla="*/ 3248978 h 3829050"/>
              <a:gd name="connsiteX4" fmla="*/ 9317355 w 12192000"/>
              <a:gd name="connsiteY4" fmla="*/ 3191828 h 3829050"/>
              <a:gd name="connsiteX5" fmla="*/ 8830627 w 12192000"/>
              <a:gd name="connsiteY5" fmla="*/ 3085148 h 3829050"/>
              <a:gd name="connsiteX6" fmla="*/ 8441055 w 12192000"/>
              <a:gd name="connsiteY6" fmla="*/ 2957513 h 3829050"/>
              <a:gd name="connsiteX7" fmla="*/ 7615238 w 12192000"/>
              <a:gd name="connsiteY7" fmla="*/ 2605088 h 3829050"/>
              <a:gd name="connsiteX8" fmla="*/ 5779770 w 12192000"/>
              <a:gd name="connsiteY8" fmla="*/ 1497330 h 3829050"/>
              <a:gd name="connsiteX9" fmla="*/ 3469005 w 12192000"/>
              <a:gd name="connsiteY9" fmla="*/ 353378 h 3829050"/>
              <a:gd name="connsiteX10" fmla="*/ 2181225 w 12192000"/>
              <a:gd name="connsiteY10" fmla="*/ 64770 h 3829050"/>
              <a:gd name="connsiteX11" fmla="*/ 1381125 w 12192000"/>
              <a:gd name="connsiteY11" fmla="*/ 0 h 3829050"/>
              <a:gd name="connsiteX12" fmla="*/ 466725 w 12192000"/>
              <a:gd name="connsiteY12" fmla="*/ 26670 h 3829050"/>
              <a:gd name="connsiteX13" fmla="*/ 0 w 12192000"/>
              <a:gd name="connsiteY13" fmla="*/ 83820 h 3829050"/>
              <a:gd name="connsiteX14" fmla="*/ 0 w 12192000"/>
              <a:gd name="connsiteY14" fmla="*/ 2274570 h 3829050"/>
              <a:gd name="connsiteX15" fmla="*/ 647700 w 12192000"/>
              <a:gd name="connsiteY15" fmla="*/ 2130743 h 3829050"/>
              <a:gd name="connsiteX16" fmla="*/ 647700 w 12192000"/>
              <a:gd name="connsiteY16" fmla="*/ 2130743 h 3829050"/>
              <a:gd name="connsiteX17" fmla="*/ 1829753 w 12192000"/>
              <a:gd name="connsiteY17" fmla="*/ 2048828 h 3829050"/>
              <a:gd name="connsiteX18" fmla="*/ 3505200 w 12192000"/>
              <a:gd name="connsiteY18" fmla="*/ 2263140 h 3829050"/>
              <a:gd name="connsiteX19" fmla="*/ 3523298 w 12192000"/>
              <a:gd name="connsiteY19" fmla="*/ 2266950 h 3829050"/>
              <a:gd name="connsiteX20" fmla="*/ 3525203 w 12192000"/>
              <a:gd name="connsiteY20" fmla="*/ 2273618 h 3829050"/>
              <a:gd name="connsiteX21" fmla="*/ 3963353 w 12192000"/>
              <a:gd name="connsiteY21" fmla="*/ 2388870 h 3829050"/>
              <a:gd name="connsiteX22" fmla="*/ 5601653 w 12192000"/>
              <a:gd name="connsiteY22" fmla="*/ 3054668 h 3829050"/>
              <a:gd name="connsiteX23" fmla="*/ 6131243 w 12192000"/>
              <a:gd name="connsiteY23" fmla="*/ 3321368 h 3829050"/>
              <a:gd name="connsiteX24" fmla="*/ 6838950 w 12192000"/>
              <a:gd name="connsiteY24" fmla="*/ 3539490 h 3829050"/>
              <a:gd name="connsiteX25" fmla="*/ 6838950 w 12192000"/>
              <a:gd name="connsiteY25" fmla="*/ 3539490 h 3829050"/>
              <a:gd name="connsiteX26" fmla="*/ 7459028 w 12192000"/>
              <a:gd name="connsiteY26" fmla="*/ 3684270 h 3829050"/>
              <a:gd name="connsiteX27" fmla="*/ 8358188 w 12192000"/>
              <a:gd name="connsiteY27" fmla="*/ 3806190 h 3829050"/>
              <a:gd name="connsiteX28" fmla="*/ 9299257 w 12192000"/>
              <a:gd name="connsiteY28" fmla="*/ 3832860 h 3829050"/>
              <a:gd name="connsiteX29" fmla="*/ 11129962 w 12192000"/>
              <a:gd name="connsiteY29" fmla="*/ 3469005 h 3829050"/>
              <a:gd name="connsiteX30" fmla="*/ 11737658 w 12192000"/>
              <a:gd name="connsiteY30" fmla="*/ 3139440 h 3829050"/>
              <a:gd name="connsiteX31" fmla="*/ 12151042 w 12192000"/>
              <a:gd name="connsiteY31" fmla="*/ 2790825 h 3829050"/>
              <a:gd name="connsiteX32" fmla="*/ 12189142 w 12192000"/>
              <a:gd name="connsiteY32" fmla="*/ 2646998 h 382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192000" h="3829050">
                <a:moveTo>
                  <a:pt x="12189142" y="2646998"/>
                </a:moveTo>
                <a:cubicBezTo>
                  <a:pt x="12171998" y="2655570"/>
                  <a:pt x="12155805" y="2663190"/>
                  <a:pt x="12141517" y="2670810"/>
                </a:cubicBezTo>
                <a:cubicBezTo>
                  <a:pt x="11835765" y="2834640"/>
                  <a:pt x="11519535" y="2975610"/>
                  <a:pt x="11187112" y="3076575"/>
                </a:cubicBezTo>
                <a:cubicBezTo>
                  <a:pt x="10877550" y="3170873"/>
                  <a:pt x="10562273" y="3228023"/>
                  <a:pt x="10240327" y="3248978"/>
                </a:cubicBezTo>
                <a:cubicBezTo>
                  <a:pt x="10189845" y="3250883"/>
                  <a:pt x="9434512" y="3210878"/>
                  <a:pt x="9317355" y="3191828"/>
                </a:cubicBezTo>
                <a:cubicBezTo>
                  <a:pt x="9153525" y="3165158"/>
                  <a:pt x="8992552" y="3122295"/>
                  <a:pt x="8830627" y="3085148"/>
                </a:cubicBezTo>
                <a:cubicBezTo>
                  <a:pt x="8827770" y="3084195"/>
                  <a:pt x="8547735" y="2997518"/>
                  <a:pt x="8441055" y="2957513"/>
                </a:cubicBezTo>
                <a:cubicBezTo>
                  <a:pt x="8285798" y="2900363"/>
                  <a:pt x="7646670" y="2621280"/>
                  <a:pt x="7615238" y="2605088"/>
                </a:cubicBezTo>
                <a:cubicBezTo>
                  <a:pt x="6972300" y="2286953"/>
                  <a:pt x="6367463" y="1905000"/>
                  <a:pt x="5779770" y="1497330"/>
                </a:cubicBezTo>
                <a:cubicBezTo>
                  <a:pt x="5065395" y="1002030"/>
                  <a:pt x="4297680" y="615315"/>
                  <a:pt x="3469005" y="353378"/>
                </a:cubicBezTo>
                <a:cubicBezTo>
                  <a:pt x="3279458" y="293370"/>
                  <a:pt x="2514600" y="93345"/>
                  <a:pt x="2181225" y="64770"/>
                </a:cubicBezTo>
                <a:cubicBezTo>
                  <a:pt x="2171700" y="63818"/>
                  <a:pt x="1553528" y="0"/>
                  <a:pt x="1381125" y="0"/>
                </a:cubicBezTo>
                <a:cubicBezTo>
                  <a:pt x="1359218" y="0"/>
                  <a:pt x="576263" y="8573"/>
                  <a:pt x="466725" y="26670"/>
                </a:cubicBezTo>
                <a:cubicBezTo>
                  <a:pt x="309563" y="36195"/>
                  <a:pt x="154305" y="55245"/>
                  <a:pt x="0" y="83820"/>
                </a:cubicBezTo>
                <a:cubicBezTo>
                  <a:pt x="0" y="814388"/>
                  <a:pt x="0" y="1544003"/>
                  <a:pt x="0" y="2274570"/>
                </a:cubicBezTo>
                <a:cubicBezTo>
                  <a:pt x="212408" y="2212658"/>
                  <a:pt x="430530" y="2172653"/>
                  <a:pt x="647700" y="2130743"/>
                </a:cubicBezTo>
                <a:cubicBezTo>
                  <a:pt x="647700" y="2130743"/>
                  <a:pt x="647700" y="2130743"/>
                  <a:pt x="647700" y="2130743"/>
                </a:cubicBezTo>
                <a:cubicBezTo>
                  <a:pt x="748665" y="2117408"/>
                  <a:pt x="1756410" y="2044065"/>
                  <a:pt x="1829753" y="2048828"/>
                </a:cubicBezTo>
                <a:cubicBezTo>
                  <a:pt x="2273618" y="2045970"/>
                  <a:pt x="2845118" y="2131695"/>
                  <a:pt x="3505200" y="2263140"/>
                </a:cubicBezTo>
                <a:cubicBezTo>
                  <a:pt x="3510915" y="2264093"/>
                  <a:pt x="3517583" y="2265998"/>
                  <a:pt x="3523298" y="2266950"/>
                </a:cubicBezTo>
                <a:cubicBezTo>
                  <a:pt x="3524250" y="2268855"/>
                  <a:pt x="3524250" y="2271713"/>
                  <a:pt x="3525203" y="2273618"/>
                </a:cubicBezTo>
                <a:cubicBezTo>
                  <a:pt x="3671888" y="2308860"/>
                  <a:pt x="3818573" y="2345055"/>
                  <a:pt x="3963353" y="2388870"/>
                </a:cubicBezTo>
                <a:cubicBezTo>
                  <a:pt x="4530090" y="2559368"/>
                  <a:pt x="5077778" y="2778443"/>
                  <a:pt x="5601653" y="3054668"/>
                </a:cubicBezTo>
                <a:cubicBezTo>
                  <a:pt x="5703570" y="3108960"/>
                  <a:pt x="6059805" y="3296603"/>
                  <a:pt x="6131243" y="3321368"/>
                </a:cubicBezTo>
                <a:cubicBezTo>
                  <a:pt x="6364605" y="3403283"/>
                  <a:pt x="6598920" y="3481388"/>
                  <a:pt x="6838950" y="3539490"/>
                </a:cubicBezTo>
                <a:lnTo>
                  <a:pt x="6838950" y="3539490"/>
                </a:lnTo>
                <a:cubicBezTo>
                  <a:pt x="7042785" y="3599498"/>
                  <a:pt x="7250430" y="3644265"/>
                  <a:pt x="7459028" y="3684270"/>
                </a:cubicBezTo>
                <a:cubicBezTo>
                  <a:pt x="7756208" y="3741420"/>
                  <a:pt x="8056245" y="3780473"/>
                  <a:pt x="8358188" y="3806190"/>
                </a:cubicBezTo>
                <a:cubicBezTo>
                  <a:pt x="8528685" y="3820478"/>
                  <a:pt x="9156382" y="3832860"/>
                  <a:pt x="9299257" y="3832860"/>
                </a:cubicBezTo>
                <a:cubicBezTo>
                  <a:pt x="9731693" y="3832860"/>
                  <a:pt x="10402252" y="3750945"/>
                  <a:pt x="11129962" y="3469005"/>
                </a:cubicBezTo>
                <a:cubicBezTo>
                  <a:pt x="11346180" y="3385185"/>
                  <a:pt x="11549062" y="3276600"/>
                  <a:pt x="11737658" y="3139440"/>
                </a:cubicBezTo>
                <a:cubicBezTo>
                  <a:pt x="11884342" y="3032760"/>
                  <a:pt x="12031980" y="2929890"/>
                  <a:pt x="12151042" y="2790825"/>
                </a:cubicBezTo>
                <a:cubicBezTo>
                  <a:pt x="12185333" y="2749868"/>
                  <a:pt x="12198667" y="2704148"/>
                  <a:pt x="12189142" y="264699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D2A35B8-B40D-4DD8-85FB-72ACCBD425D8}"/>
              </a:ext>
            </a:extLst>
          </p:cNvPr>
          <p:cNvSpPr/>
          <p:nvPr/>
        </p:nvSpPr>
        <p:spPr>
          <a:xfrm>
            <a:off x="1755" y="5979652"/>
            <a:ext cx="4867275" cy="656604"/>
          </a:xfrm>
          <a:custGeom>
            <a:avLst/>
            <a:gdLst>
              <a:gd name="connsiteX0" fmla="*/ 3367088 w 4867275"/>
              <a:gd name="connsiteY0" fmla="*/ 86082 h 904875"/>
              <a:gd name="connsiteX1" fmla="*/ 2744153 w 4867275"/>
              <a:gd name="connsiteY1" fmla="*/ 68937 h 904875"/>
              <a:gd name="connsiteX2" fmla="*/ 2684145 w 4867275"/>
              <a:gd name="connsiteY2" fmla="*/ 80367 h 904875"/>
              <a:gd name="connsiteX3" fmla="*/ 4870133 w 4867275"/>
              <a:gd name="connsiteY3" fmla="*/ 529947 h 904875"/>
              <a:gd name="connsiteX4" fmla="*/ 4868228 w 4867275"/>
              <a:gd name="connsiteY4" fmla="*/ 542330 h 904875"/>
              <a:gd name="connsiteX5" fmla="*/ 4690110 w 4867275"/>
              <a:gd name="connsiteY5" fmla="*/ 508992 h 904875"/>
              <a:gd name="connsiteX6" fmla="*/ 3483293 w 4867275"/>
              <a:gd name="connsiteY6" fmla="*/ 348020 h 904875"/>
              <a:gd name="connsiteX7" fmla="*/ 2422208 w 4867275"/>
              <a:gd name="connsiteY7" fmla="*/ 342305 h 904875"/>
              <a:gd name="connsiteX8" fmla="*/ 31433 w 4867275"/>
              <a:gd name="connsiteY8" fmla="*/ 902374 h 904875"/>
              <a:gd name="connsiteX9" fmla="*/ 0 w 4867275"/>
              <a:gd name="connsiteY9" fmla="*/ 911899 h 904875"/>
              <a:gd name="connsiteX10" fmla="*/ 0 w 4867275"/>
              <a:gd name="connsiteY10" fmla="*/ 321349 h 904875"/>
              <a:gd name="connsiteX11" fmla="*/ 27623 w 4867275"/>
              <a:gd name="connsiteY11" fmla="*/ 316587 h 904875"/>
              <a:gd name="connsiteX12" fmla="*/ 1003935 w 4867275"/>
              <a:gd name="connsiteY12" fmla="*/ 71795 h 904875"/>
              <a:gd name="connsiteX13" fmla="*/ 2651760 w 4867275"/>
              <a:gd name="connsiteY13" fmla="*/ 5120 h 904875"/>
              <a:gd name="connsiteX14" fmla="*/ 3345180 w 4867275"/>
              <a:gd name="connsiteY14" fmla="*/ 81320 h 904875"/>
              <a:gd name="connsiteX15" fmla="*/ 3367088 w 4867275"/>
              <a:gd name="connsiteY15" fmla="*/ 86082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67275" h="904875">
                <a:moveTo>
                  <a:pt x="3367088" y="86082"/>
                </a:moveTo>
                <a:cubicBezTo>
                  <a:pt x="3159443" y="75605"/>
                  <a:pt x="2951798" y="66080"/>
                  <a:pt x="2744153" y="68937"/>
                </a:cubicBezTo>
                <a:cubicBezTo>
                  <a:pt x="2726055" y="68937"/>
                  <a:pt x="2707005" y="64174"/>
                  <a:pt x="2684145" y="80367"/>
                </a:cubicBezTo>
                <a:cubicBezTo>
                  <a:pt x="3433763" y="147042"/>
                  <a:pt x="4161473" y="293727"/>
                  <a:pt x="4870133" y="529947"/>
                </a:cubicBezTo>
                <a:cubicBezTo>
                  <a:pt x="4869180" y="533757"/>
                  <a:pt x="4868228" y="538520"/>
                  <a:pt x="4868228" y="542330"/>
                </a:cubicBezTo>
                <a:cubicBezTo>
                  <a:pt x="4809173" y="530899"/>
                  <a:pt x="4749165" y="520422"/>
                  <a:pt x="4690110" y="508992"/>
                </a:cubicBezTo>
                <a:cubicBezTo>
                  <a:pt x="4291013" y="429934"/>
                  <a:pt x="3889058" y="376595"/>
                  <a:pt x="3483293" y="348020"/>
                </a:cubicBezTo>
                <a:cubicBezTo>
                  <a:pt x="3129915" y="324207"/>
                  <a:pt x="2775585" y="320397"/>
                  <a:pt x="2422208" y="342305"/>
                </a:cubicBezTo>
                <a:cubicBezTo>
                  <a:pt x="1593533" y="393739"/>
                  <a:pt x="793433" y="567095"/>
                  <a:pt x="31433" y="902374"/>
                </a:cubicBezTo>
                <a:cubicBezTo>
                  <a:pt x="21908" y="907137"/>
                  <a:pt x="10478" y="909042"/>
                  <a:pt x="0" y="911899"/>
                </a:cubicBezTo>
                <a:cubicBezTo>
                  <a:pt x="0" y="714732"/>
                  <a:pt x="0" y="518517"/>
                  <a:pt x="0" y="321349"/>
                </a:cubicBezTo>
                <a:cubicBezTo>
                  <a:pt x="9525" y="319445"/>
                  <a:pt x="19050" y="319445"/>
                  <a:pt x="27623" y="316587"/>
                </a:cubicBezTo>
                <a:cubicBezTo>
                  <a:pt x="345758" y="206097"/>
                  <a:pt x="671513" y="127992"/>
                  <a:pt x="1003935" y="71795"/>
                </a:cubicBezTo>
                <a:cubicBezTo>
                  <a:pt x="1211580" y="36552"/>
                  <a:pt x="2363153" y="-16788"/>
                  <a:pt x="2651760" y="5120"/>
                </a:cubicBezTo>
                <a:cubicBezTo>
                  <a:pt x="2884170" y="23217"/>
                  <a:pt x="3114675" y="49887"/>
                  <a:pt x="3345180" y="81320"/>
                </a:cubicBezTo>
                <a:cubicBezTo>
                  <a:pt x="3352800" y="82272"/>
                  <a:pt x="3359468" y="84177"/>
                  <a:pt x="3367088" y="8608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3B605CD-DAED-4603-BE03-EF29C6F37C76}"/>
              </a:ext>
            </a:extLst>
          </p:cNvPr>
          <p:cNvSpPr/>
          <p:nvPr/>
        </p:nvSpPr>
        <p:spPr>
          <a:xfrm>
            <a:off x="7271235" y="5330620"/>
            <a:ext cx="4914900" cy="981450"/>
          </a:xfrm>
          <a:custGeom>
            <a:avLst/>
            <a:gdLst>
              <a:gd name="connsiteX0" fmla="*/ 4913947 w 4914900"/>
              <a:gd name="connsiteY0" fmla="*/ 0 h 1352550"/>
              <a:gd name="connsiteX1" fmla="*/ 4640580 w 4914900"/>
              <a:gd name="connsiteY1" fmla="*/ 204788 h 1352550"/>
              <a:gd name="connsiteX2" fmla="*/ 4413885 w 4914900"/>
              <a:gd name="connsiteY2" fmla="*/ 350520 h 1352550"/>
              <a:gd name="connsiteX3" fmla="*/ 3948112 w 4914900"/>
              <a:gd name="connsiteY3" fmla="*/ 570548 h 1352550"/>
              <a:gd name="connsiteX4" fmla="*/ 3041333 w 4914900"/>
              <a:gd name="connsiteY4" fmla="*/ 811530 h 1352550"/>
              <a:gd name="connsiteX5" fmla="*/ 2436495 w 4914900"/>
              <a:gd name="connsiteY5" fmla="*/ 864870 h 1352550"/>
              <a:gd name="connsiteX6" fmla="*/ 1454468 w 4914900"/>
              <a:gd name="connsiteY6" fmla="*/ 805815 h 1352550"/>
              <a:gd name="connsiteX7" fmla="*/ 44768 w 4914900"/>
              <a:gd name="connsiteY7" fmla="*/ 455295 h 1352550"/>
              <a:gd name="connsiteX8" fmla="*/ 0 w 4914900"/>
              <a:gd name="connsiteY8" fmla="*/ 450533 h 1352550"/>
              <a:gd name="connsiteX9" fmla="*/ 10477 w 4914900"/>
              <a:gd name="connsiteY9" fmla="*/ 459105 h 1352550"/>
              <a:gd name="connsiteX10" fmla="*/ 549593 w 4914900"/>
              <a:gd name="connsiteY10" fmla="*/ 739140 h 1352550"/>
              <a:gd name="connsiteX11" fmla="*/ 1250632 w 4914900"/>
              <a:gd name="connsiteY11" fmla="*/ 1040130 h 1352550"/>
              <a:gd name="connsiteX12" fmla="*/ 1898332 w 4914900"/>
              <a:gd name="connsiteY12" fmla="*/ 1231583 h 1352550"/>
              <a:gd name="connsiteX13" fmla="*/ 2636520 w 4914900"/>
              <a:gd name="connsiteY13" fmla="*/ 1341120 h 1352550"/>
              <a:gd name="connsiteX14" fmla="*/ 3229928 w 4914900"/>
              <a:gd name="connsiteY14" fmla="*/ 1342073 h 1352550"/>
              <a:gd name="connsiteX15" fmla="*/ 3962400 w 4914900"/>
              <a:gd name="connsiteY15" fmla="*/ 1213485 h 1352550"/>
              <a:gd name="connsiteX16" fmla="*/ 4923472 w 4914900"/>
              <a:gd name="connsiteY16" fmla="*/ 731520 h 1352550"/>
              <a:gd name="connsiteX17" fmla="*/ 4913947 w 4914900"/>
              <a:gd name="connsiteY17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4900" h="1352550">
                <a:moveTo>
                  <a:pt x="4913947" y="0"/>
                </a:moveTo>
                <a:cubicBezTo>
                  <a:pt x="4825366" y="71438"/>
                  <a:pt x="4734878" y="141923"/>
                  <a:pt x="4640580" y="204788"/>
                </a:cubicBezTo>
                <a:cubicBezTo>
                  <a:pt x="4565333" y="254318"/>
                  <a:pt x="4491991" y="307658"/>
                  <a:pt x="4413885" y="350520"/>
                </a:cubicBezTo>
                <a:cubicBezTo>
                  <a:pt x="4292918" y="416243"/>
                  <a:pt x="3958590" y="566738"/>
                  <a:pt x="3948112" y="570548"/>
                </a:cubicBezTo>
                <a:cubicBezTo>
                  <a:pt x="3655695" y="686753"/>
                  <a:pt x="3352800" y="764858"/>
                  <a:pt x="3041333" y="811530"/>
                </a:cubicBezTo>
                <a:cubicBezTo>
                  <a:pt x="2856547" y="840105"/>
                  <a:pt x="2451735" y="864870"/>
                  <a:pt x="2436495" y="864870"/>
                </a:cubicBezTo>
                <a:cubicBezTo>
                  <a:pt x="2106930" y="872490"/>
                  <a:pt x="1780222" y="852488"/>
                  <a:pt x="1454468" y="805815"/>
                </a:cubicBezTo>
                <a:cubicBezTo>
                  <a:pt x="972502" y="737235"/>
                  <a:pt x="502920" y="621030"/>
                  <a:pt x="44768" y="455295"/>
                </a:cubicBezTo>
                <a:cubicBezTo>
                  <a:pt x="31432" y="450533"/>
                  <a:pt x="18097" y="438150"/>
                  <a:pt x="0" y="450533"/>
                </a:cubicBezTo>
                <a:cubicBezTo>
                  <a:pt x="3810" y="453390"/>
                  <a:pt x="7620" y="457200"/>
                  <a:pt x="10477" y="459105"/>
                </a:cubicBezTo>
                <a:cubicBezTo>
                  <a:pt x="192405" y="547688"/>
                  <a:pt x="367665" y="649605"/>
                  <a:pt x="549593" y="739140"/>
                </a:cubicBezTo>
                <a:cubicBezTo>
                  <a:pt x="778193" y="852488"/>
                  <a:pt x="1011555" y="952500"/>
                  <a:pt x="1250632" y="1040130"/>
                </a:cubicBezTo>
                <a:cubicBezTo>
                  <a:pt x="1462088" y="1118235"/>
                  <a:pt x="1679257" y="1180148"/>
                  <a:pt x="1898332" y="1231583"/>
                </a:cubicBezTo>
                <a:cubicBezTo>
                  <a:pt x="2109788" y="1281113"/>
                  <a:pt x="2629853" y="1341120"/>
                  <a:pt x="2636520" y="1341120"/>
                </a:cubicBezTo>
                <a:cubicBezTo>
                  <a:pt x="2833687" y="1360170"/>
                  <a:pt x="3031808" y="1356360"/>
                  <a:pt x="3229928" y="1342073"/>
                </a:cubicBezTo>
                <a:cubicBezTo>
                  <a:pt x="3478530" y="1324928"/>
                  <a:pt x="3723322" y="1283970"/>
                  <a:pt x="3962400" y="1213485"/>
                </a:cubicBezTo>
                <a:cubicBezTo>
                  <a:pt x="4297680" y="1122998"/>
                  <a:pt x="4923472" y="756285"/>
                  <a:pt x="4923472" y="731520"/>
                </a:cubicBezTo>
                <a:cubicBezTo>
                  <a:pt x="4922520" y="500063"/>
                  <a:pt x="4928235" y="12383"/>
                  <a:pt x="4913947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DFA347B-25CA-4113-AE3F-4D8EDBD3C173}"/>
              </a:ext>
            </a:extLst>
          </p:cNvPr>
          <p:cNvSpPr/>
          <p:nvPr/>
        </p:nvSpPr>
        <p:spPr>
          <a:xfrm>
            <a:off x="-26263" y="4569365"/>
            <a:ext cx="12192000" cy="2778472"/>
          </a:xfrm>
          <a:custGeom>
            <a:avLst/>
            <a:gdLst>
              <a:gd name="connsiteX0" fmla="*/ 12189142 w 12192000"/>
              <a:gd name="connsiteY0" fmla="*/ 2646998 h 3829050"/>
              <a:gd name="connsiteX1" fmla="*/ 12141517 w 12192000"/>
              <a:gd name="connsiteY1" fmla="*/ 2670810 h 3829050"/>
              <a:gd name="connsiteX2" fmla="*/ 11187112 w 12192000"/>
              <a:gd name="connsiteY2" fmla="*/ 3076575 h 3829050"/>
              <a:gd name="connsiteX3" fmla="*/ 10240327 w 12192000"/>
              <a:gd name="connsiteY3" fmla="*/ 3248978 h 3829050"/>
              <a:gd name="connsiteX4" fmla="*/ 9317355 w 12192000"/>
              <a:gd name="connsiteY4" fmla="*/ 3191828 h 3829050"/>
              <a:gd name="connsiteX5" fmla="*/ 8830627 w 12192000"/>
              <a:gd name="connsiteY5" fmla="*/ 3085148 h 3829050"/>
              <a:gd name="connsiteX6" fmla="*/ 8441055 w 12192000"/>
              <a:gd name="connsiteY6" fmla="*/ 2957513 h 3829050"/>
              <a:gd name="connsiteX7" fmla="*/ 7615238 w 12192000"/>
              <a:gd name="connsiteY7" fmla="*/ 2605088 h 3829050"/>
              <a:gd name="connsiteX8" fmla="*/ 5779770 w 12192000"/>
              <a:gd name="connsiteY8" fmla="*/ 1497330 h 3829050"/>
              <a:gd name="connsiteX9" fmla="*/ 3469005 w 12192000"/>
              <a:gd name="connsiteY9" fmla="*/ 353378 h 3829050"/>
              <a:gd name="connsiteX10" fmla="*/ 2181225 w 12192000"/>
              <a:gd name="connsiteY10" fmla="*/ 64770 h 3829050"/>
              <a:gd name="connsiteX11" fmla="*/ 1381125 w 12192000"/>
              <a:gd name="connsiteY11" fmla="*/ 0 h 3829050"/>
              <a:gd name="connsiteX12" fmla="*/ 466725 w 12192000"/>
              <a:gd name="connsiteY12" fmla="*/ 26670 h 3829050"/>
              <a:gd name="connsiteX13" fmla="*/ 0 w 12192000"/>
              <a:gd name="connsiteY13" fmla="*/ 83820 h 3829050"/>
              <a:gd name="connsiteX14" fmla="*/ 0 w 12192000"/>
              <a:gd name="connsiteY14" fmla="*/ 2274570 h 3829050"/>
              <a:gd name="connsiteX15" fmla="*/ 647700 w 12192000"/>
              <a:gd name="connsiteY15" fmla="*/ 2130743 h 3829050"/>
              <a:gd name="connsiteX16" fmla="*/ 647700 w 12192000"/>
              <a:gd name="connsiteY16" fmla="*/ 2130743 h 3829050"/>
              <a:gd name="connsiteX17" fmla="*/ 1829753 w 12192000"/>
              <a:gd name="connsiteY17" fmla="*/ 2048828 h 3829050"/>
              <a:gd name="connsiteX18" fmla="*/ 3505200 w 12192000"/>
              <a:gd name="connsiteY18" fmla="*/ 2263140 h 3829050"/>
              <a:gd name="connsiteX19" fmla="*/ 3523298 w 12192000"/>
              <a:gd name="connsiteY19" fmla="*/ 2266950 h 3829050"/>
              <a:gd name="connsiteX20" fmla="*/ 3525203 w 12192000"/>
              <a:gd name="connsiteY20" fmla="*/ 2273618 h 3829050"/>
              <a:gd name="connsiteX21" fmla="*/ 3963353 w 12192000"/>
              <a:gd name="connsiteY21" fmla="*/ 2388870 h 3829050"/>
              <a:gd name="connsiteX22" fmla="*/ 5601653 w 12192000"/>
              <a:gd name="connsiteY22" fmla="*/ 3054668 h 3829050"/>
              <a:gd name="connsiteX23" fmla="*/ 6131243 w 12192000"/>
              <a:gd name="connsiteY23" fmla="*/ 3321368 h 3829050"/>
              <a:gd name="connsiteX24" fmla="*/ 6838950 w 12192000"/>
              <a:gd name="connsiteY24" fmla="*/ 3539490 h 3829050"/>
              <a:gd name="connsiteX25" fmla="*/ 6838950 w 12192000"/>
              <a:gd name="connsiteY25" fmla="*/ 3539490 h 3829050"/>
              <a:gd name="connsiteX26" fmla="*/ 7459028 w 12192000"/>
              <a:gd name="connsiteY26" fmla="*/ 3684270 h 3829050"/>
              <a:gd name="connsiteX27" fmla="*/ 8358188 w 12192000"/>
              <a:gd name="connsiteY27" fmla="*/ 3806190 h 3829050"/>
              <a:gd name="connsiteX28" fmla="*/ 9299257 w 12192000"/>
              <a:gd name="connsiteY28" fmla="*/ 3832860 h 3829050"/>
              <a:gd name="connsiteX29" fmla="*/ 11129962 w 12192000"/>
              <a:gd name="connsiteY29" fmla="*/ 3469005 h 3829050"/>
              <a:gd name="connsiteX30" fmla="*/ 11737658 w 12192000"/>
              <a:gd name="connsiteY30" fmla="*/ 3139440 h 3829050"/>
              <a:gd name="connsiteX31" fmla="*/ 12151042 w 12192000"/>
              <a:gd name="connsiteY31" fmla="*/ 2790825 h 3829050"/>
              <a:gd name="connsiteX32" fmla="*/ 12189142 w 12192000"/>
              <a:gd name="connsiteY32" fmla="*/ 2646998 h 382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192000" h="3829050">
                <a:moveTo>
                  <a:pt x="12189142" y="2646998"/>
                </a:moveTo>
                <a:cubicBezTo>
                  <a:pt x="12171998" y="2655570"/>
                  <a:pt x="12155805" y="2663190"/>
                  <a:pt x="12141517" y="2670810"/>
                </a:cubicBezTo>
                <a:cubicBezTo>
                  <a:pt x="11835765" y="2834640"/>
                  <a:pt x="11519535" y="2975610"/>
                  <a:pt x="11187112" y="3076575"/>
                </a:cubicBezTo>
                <a:cubicBezTo>
                  <a:pt x="10877550" y="3170873"/>
                  <a:pt x="10562273" y="3228023"/>
                  <a:pt x="10240327" y="3248978"/>
                </a:cubicBezTo>
                <a:cubicBezTo>
                  <a:pt x="10189845" y="3250883"/>
                  <a:pt x="9434512" y="3210878"/>
                  <a:pt x="9317355" y="3191828"/>
                </a:cubicBezTo>
                <a:cubicBezTo>
                  <a:pt x="9153525" y="3165158"/>
                  <a:pt x="8992552" y="3122295"/>
                  <a:pt x="8830627" y="3085148"/>
                </a:cubicBezTo>
                <a:cubicBezTo>
                  <a:pt x="8827770" y="3084195"/>
                  <a:pt x="8547735" y="2997518"/>
                  <a:pt x="8441055" y="2957513"/>
                </a:cubicBezTo>
                <a:cubicBezTo>
                  <a:pt x="8285798" y="2900363"/>
                  <a:pt x="7646670" y="2621280"/>
                  <a:pt x="7615238" y="2605088"/>
                </a:cubicBezTo>
                <a:cubicBezTo>
                  <a:pt x="6972300" y="2286953"/>
                  <a:pt x="6367463" y="1905000"/>
                  <a:pt x="5779770" y="1497330"/>
                </a:cubicBezTo>
                <a:cubicBezTo>
                  <a:pt x="5065395" y="1002030"/>
                  <a:pt x="4297680" y="615315"/>
                  <a:pt x="3469005" y="353378"/>
                </a:cubicBezTo>
                <a:cubicBezTo>
                  <a:pt x="3279458" y="293370"/>
                  <a:pt x="2514600" y="93345"/>
                  <a:pt x="2181225" y="64770"/>
                </a:cubicBezTo>
                <a:cubicBezTo>
                  <a:pt x="2171700" y="63818"/>
                  <a:pt x="1553528" y="0"/>
                  <a:pt x="1381125" y="0"/>
                </a:cubicBezTo>
                <a:cubicBezTo>
                  <a:pt x="1359218" y="0"/>
                  <a:pt x="576263" y="8573"/>
                  <a:pt x="466725" y="26670"/>
                </a:cubicBezTo>
                <a:cubicBezTo>
                  <a:pt x="309563" y="36195"/>
                  <a:pt x="154305" y="55245"/>
                  <a:pt x="0" y="83820"/>
                </a:cubicBezTo>
                <a:cubicBezTo>
                  <a:pt x="0" y="814388"/>
                  <a:pt x="0" y="1544003"/>
                  <a:pt x="0" y="2274570"/>
                </a:cubicBezTo>
                <a:cubicBezTo>
                  <a:pt x="212408" y="2212658"/>
                  <a:pt x="430530" y="2172653"/>
                  <a:pt x="647700" y="2130743"/>
                </a:cubicBezTo>
                <a:cubicBezTo>
                  <a:pt x="647700" y="2130743"/>
                  <a:pt x="647700" y="2130743"/>
                  <a:pt x="647700" y="2130743"/>
                </a:cubicBezTo>
                <a:cubicBezTo>
                  <a:pt x="748665" y="2117408"/>
                  <a:pt x="1756410" y="2044065"/>
                  <a:pt x="1829753" y="2048828"/>
                </a:cubicBezTo>
                <a:cubicBezTo>
                  <a:pt x="2273618" y="2045970"/>
                  <a:pt x="2845118" y="2131695"/>
                  <a:pt x="3505200" y="2263140"/>
                </a:cubicBezTo>
                <a:cubicBezTo>
                  <a:pt x="3510915" y="2264093"/>
                  <a:pt x="3517583" y="2265998"/>
                  <a:pt x="3523298" y="2266950"/>
                </a:cubicBezTo>
                <a:cubicBezTo>
                  <a:pt x="3524250" y="2268855"/>
                  <a:pt x="3524250" y="2271713"/>
                  <a:pt x="3525203" y="2273618"/>
                </a:cubicBezTo>
                <a:cubicBezTo>
                  <a:pt x="3671888" y="2308860"/>
                  <a:pt x="3818573" y="2345055"/>
                  <a:pt x="3963353" y="2388870"/>
                </a:cubicBezTo>
                <a:cubicBezTo>
                  <a:pt x="4530090" y="2559368"/>
                  <a:pt x="5077778" y="2778443"/>
                  <a:pt x="5601653" y="3054668"/>
                </a:cubicBezTo>
                <a:cubicBezTo>
                  <a:pt x="5703570" y="3108960"/>
                  <a:pt x="6059805" y="3296603"/>
                  <a:pt x="6131243" y="3321368"/>
                </a:cubicBezTo>
                <a:cubicBezTo>
                  <a:pt x="6364605" y="3403283"/>
                  <a:pt x="6598920" y="3481388"/>
                  <a:pt x="6838950" y="3539490"/>
                </a:cubicBezTo>
                <a:lnTo>
                  <a:pt x="6838950" y="3539490"/>
                </a:lnTo>
                <a:cubicBezTo>
                  <a:pt x="7042785" y="3599498"/>
                  <a:pt x="7250430" y="3644265"/>
                  <a:pt x="7459028" y="3684270"/>
                </a:cubicBezTo>
                <a:cubicBezTo>
                  <a:pt x="7756208" y="3741420"/>
                  <a:pt x="8056245" y="3780473"/>
                  <a:pt x="8358188" y="3806190"/>
                </a:cubicBezTo>
                <a:cubicBezTo>
                  <a:pt x="8528685" y="3820478"/>
                  <a:pt x="9156382" y="3832860"/>
                  <a:pt x="9299257" y="3832860"/>
                </a:cubicBezTo>
                <a:cubicBezTo>
                  <a:pt x="9731693" y="3832860"/>
                  <a:pt x="10402252" y="3750945"/>
                  <a:pt x="11129962" y="3469005"/>
                </a:cubicBezTo>
                <a:cubicBezTo>
                  <a:pt x="11346180" y="3385185"/>
                  <a:pt x="11549062" y="3276600"/>
                  <a:pt x="11737658" y="3139440"/>
                </a:cubicBezTo>
                <a:cubicBezTo>
                  <a:pt x="11884342" y="3032760"/>
                  <a:pt x="12031980" y="2929890"/>
                  <a:pt x="12151042" y="2790825"/>
                </a:cubicBezTo>
                <a:cubicBezTo>
                  <a:pt x="12185333" y="2749868"/>
                  <a:pt x="12198667" y="2704148"/>
                  <a:pt x="12189142" y="2646998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CF70E5A-4772-455E-821B-543D9B184EC9}"/>
              </a:ext>
            </a:extLst>
          </p:cNvPr>
          <p:cNvSpPr/>
          <p:nvPr/>
        </p:nvSpPr>
        <p:spPr>
          <a:xfrm>
            <a:off x="802" y="5543521"/>
            <a:ext cx="5915025" cy="995274"/>
          </a:xfrm>
          <a:custGeom>
            <a:avLst/>
            <a:gdLst>
              <a:gd name="connsiteX0" fmla="*/ 5905500 w 5915025"/>
              <a:gd name="connsiteY0" fmla="*/ 1174801 h 1371600"/>
              <a:gd name="connsiteX1" fmla="*/ 5602605 w 5915025"/>
              <a:gd name="connsiteY1" fmla="*/ 1006209 h 1371600"/>
              <a:gd name="connsiteX2" fmla="*/ 3964305 w 5915025"/>
              <a:gd name="connsiteY2" fmla="*/ 340411 h 1371600"/>
              <a:gd name="connsiteX3" fmla="*/ 3505200 w 5915025"/>
              <a:gd name="connsiteY3" fmla="*/ 214681 h 1371600"/>
              <a:gd name="connsiteX4" fmla="*/ 3086100 w 5915025"/>
              <a:gd name="connsiteY4" fmla="*/ 128956 h 1371600"/>
              <a:gd name="connsiteX5" fmla="*/ 1829753 w 5915025"/>
              <a:gd name="connsiteY5" fmla="*/ 369 h 1371600"/>
              <a:gd name="connsiteX6" fmla="*/ 951548 w 5915025"/>
              <a:gd name="connsiteY6" fmla="*/ 44183 h 1371600"/>
              <a:gd name="connsiteX7" fmla="*/ 647700 w 5915025"/>
              <a:gd name="connsiteY7" fmla="*/ 82283 h 1371600"/>
              <a:gd name="connsiteX8" fmla="*/ 0 w 5915025"/>
              <a:gd name="connsiteY8" fmla="*/ 226111 h 1371600"/>
              <a:gd name="connsiteX9" fmla="*/ 0 w 5915025"/>
              <a:gd name="connsiteY9" fmla="*/ 921436 h 1371600"/>
              <a:gd name="connsiteX10" fmla="*/ 27623 w 5915025"/>
              <a:gd name="connsiteY10" fmla="*/ 916673 h 1371600"/>
              <a:gd name="connsiteX11" fmla="*/ 1003935 w 5915025"/>
              <a:gd name="connsiteY11" fmla="*/ 671881 h 1371600"/>
              <a:gd name="connsiteX12" fmla="*/ 2651760 w 5915025"/>
              <a:gd name="connsiteY12" fmla="*/ 605206 h 1371600"/>
              <a:gd name="connsiteX13" fmla="*/ 3636645 w 5915025"/>
              <a:gd name="connsiteY13" fmla="*/ 733794 h 1371600"/>
              <a:gd name="connsiteX14" fmla="*/ 5668328 w 5915025"/>
              <a:gd name="connsiteY14" fmla="*/ 1356729 h 1371600"/>
              <a:gd name="connsiteX15" fmla="*/ 5753100 w 5915025"/>
              <a:gd name="connsiteY15" fmla="*/ 1371969 h 1371600"/>
              <a:gd name="connsiteX16" fmla="*/ 4879658 w 5915025"/>
              <a:gd name="connsiteY16" fmla="*/ 926198 h 1371600"/>
              <a:gd name="connsiteX17" fmla="*/ 3968115 w 5915025"/>
              <a:gd name="connsiteY17" fmla="*/ 569963 h 1371600"/>
              <a:gd name="connsiteX18" fmla="*/ 5295900 w 5915025"/>
              <a:gd name="connsiteY18" fmla="*/ 950011 h 1371600"/>
              <a:gd name="connsiteX19" fmla="*/ 5700713 w 5915025"/>
              <a:gd name="connsiteY19" fmla="*/ 1102411 h 1371600"/>
              <a:gd name="connsiteX20" fmla="*/ 5920740 w 5915025"/>
              <a:gd name="connsiteY20" fmla="*/ 1190041 h 1371600"/>
              <a:gd name="connsiteX21" fmla="*/ 5905500 w 5915025"/>
              <a:gd name="connsiteY21" fmla="*/ 1174801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915025" h="1371600">
                <a:moveTo>
                  <a:pt x="5905500" y="1174801"/>
                </a:moveTo>
                <a:cubicBezTo>
                  <a:pt x="5804535" y="1117651"/>
                  <a:pt x="5704523" y="1059548"/>
                  <a:pt x="5602605" y="1006209"/>
                </a:cubicBezTo>
                <a:cubicBezTo>
                  <a:pt x="5078730" y="729984"/>
                  <a:pt x="4531043" y="511861"/>
                  <a:pt x="3964305" y="340411"/>
                </a:cubicBezTo>
                <a:cubicBezTo>
                  <a:pt x="3819525" y="296596"/>
                  <a:pt x="3510915" y="215633"/>
                  <a:pt x="3505200" y="214681"/>
                </a:cubicBezTo>
                <a:cubicBezTo>
                  <a:pt x="3494723" y="214681"/>
                  <a:pt x="3216593" y="154674"/>
                  <a:pt x="3086100" y="128956"/>
                </a:cubicBezTo>
                <a:cubicBezTo>
                  <a:pt x="2921318" y="96571"/>
                  <a:pt x="2266950" y="18466"/>
                  <a:pt x="1829753" y="369"/>
                </a:cubicBezTo>
                <a:cubicBezTo>
                  <a:pt x="1756410" y="-4394"/>
                  <a:pt x="1012508" y="38469"/>
                  <a:pt x="951548" y="44183"/>
                </a:cubicBezTo>
                <a:cubicBezTo>
                  <a:pt x="849630" y="53708"/>
                  <a:pt x="748665" y="69901"/>
                  <a:pt x="647700" y="82283"/>
                </a:cubicBezTo>
                <a:cubicBezTo>
                  <a:pt x="430530" y="124194"/>
                  <a:pt x="212408" y="164199"/>
                  <a:pt x="0" y="226111"/>
                </a:cubicBezTo>
                <a:cubicBezTo>
                  <a:pt x="0" y="457569"/>
                  <a:pt x="0" y="689979"/>
                  <a:pt x="0" y="921436"/>
                </a:cubicBezTo>
                <a:cubicBezTo>
                  <a:pt x="9525" y="919531"/>
                  <a:pt x="19050" y="919531"/>
                  <a:pt x="27623" y="916673"/>
                </a:cubicBezTo>
                <a:cubicBezTo>
                  <a:pt x="345758" y="806184"/>
                  <a:pt x="671513" y="728079"/>
                  <a:pt x="1003935" y="671881"/>
                </a:cubicBezTo>
                <a:cubicBezTo>
                  <a:pt x="1211580" y="636638"/>
                  <a:pt x="2363153" y="583298"/>
                  <a:pt x="2651760" y="605206"/>
                </a:cubicBezTo>
                <a:cubicBezTo>
                  <a:pt x="2884170" y="623304"/>
                  <a:pt x="3548063" y="715696"/>
                  <a:pt x="3636645" y="733794"/>
                </a:cubicBezTo>
                <a:cubicBezTo>
                  <a:pt x="4334828" y="871906"/>
                  <a:pt x="5013008" y="1078598"/>
                  <a:pt x="5668328" y="1356729"/>
                </a:cubicBezTo>
                <a:cubicBezTo>
                  <a:pt x="5720715" y="1378636"/>
                  <a:pt x="5720715" y="1378636"/>
                  <a:pt x="5753100" y="1371969"/>
                </a:cubicBezTo>
                <a:cubicBezTo>
                  <a:pt x="5472113" y="1197661"/>
                  <a:pt x="5177790" y="1058596"/>
                  <a:pt x="4879658" y="926198"/>
                </a:cubicBezTo>
                <a:cubicBezTo>
                  <a:pt x="4581525" y="793801"/>
                  <a:pt x="4275773" y="680454"/>
                  <a:pt x="3968115" y="569963"/>
                </a:cubicBezTo>
                <a:cubicBezTo>
                  <a:pt x="4411980" y="657594"/>
                  <a:pt x="5289233" y="941438"/>
                  <a:pt x="5295900" y="950011"/>
                </a:cubicBezTo>
                <a:cubicBezTo>
                  <a:pt x="5434013" y="990969"/>
                  <a:pt x="5566410" y="1050023"/>
                  <a:pt x="5700713" y="1102411"/>
                </a:cubicBezTo>
                <a:cubicBezTo>
                  <a:pt x="5744528" y="1119556"/>
                  <a:pt x="5894070" y="1192898"/>
                  <a:pt x="5920740" y="1190041"/>
                </a:cubicBezTo>
                <a:cubicBezTo>
                  <a:pt x="5916930" y="1185279"/>
                  <a:pt x="5912168" y="1178611"/>
                  <a:pt x="5905500" y="1174801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74B78E9-BF0F-4EB5-9FDA-342BF46C2509}"/>
              </a:ext>
            </a:extLst>
          </p:cNvPr>
          <p:cNvSpPr/>
          <p:nvPr/>
        </p:nvSpPr>
        <p:spPr>
          <a:xfrm>
            <a:off x="-19271" y="6229179"/>
            <a:ext cx="4867275" cy="656604"/>
          </a:xfrm>
          <a:custGeom>
            <a:avLst/>
            <a:gdLst>
              <a:gd name="connsiteX0" fmla="*/ 3367088 w 4867275"/>
              <a:gd name="connsiteY0" fmla="*/ 86082 h 904875"/>
              <a:gd name="connsiteX1" fmla="*/ 2744153 w 4867275"/>
              <a:gd name="connsiteY1" fmla="*/ 68937 h 904875"/>
              <a:gd name="connsiteX2" fmla="*/ 2684145 w 4867275"/>
              <a:gd name="connsiteY2" fmla="*/ 80367 h 904875"/>
              <a:gd name="connsiteX3" fmla="*/ 4870133 w 4867275"/>
              <a:gd name="connsiteY3" fmla="*/ 529947 h 904875"/>
              <a:gd name="connsiteX4" fmla="*/ 4868228 w 4867275"/>
              <a:gd name="connsiteY4" fmla="*/ 542330 h 904875"/>
              <a:gd name="connsiteX5" fmla="*/ 4690110 w 4867275"/>
              <a:gd name="connsiteY5" fmla="*/ 508992 h 904875"/>
              <a:gd name="connsiteX6" fmla="*/ 3483293 w 4867275"/>
              <a:gd name="connsiteY6" fmla="*/ 348020 h 904875"/>
              <a:gd name="connsiteX7" fmla="*/ 2422208 w 4867275"/>
              <a:gd name="connsiteY7" fmla="*/ 342305 h 904875"/>
              <a:gd name="connsiteX8" fmla="*/ 31433 w 4867275"/>
              <a:gd name="connsiteY8" fmla="*/ 902374 h 904875"/>
              <a:gd name="connsiteX9" fmla="*/ 0 w 4867275"/>
              <a:gd name="connsiteY9" fmla="*/ 911899 h 904875"/>
              <a:gd name="connsiteX10" fmla="*/ 0 w 4867275"/>
              <a:gd name="connsiteY10" fmla="*/ 321349 h 904875"/>
              <a:gd name="connsiteX11" fmla="*/ 27623 w 4867275"/>
              <a:gd name="connsiteY11" fmla="*/ 316587 h 904875"/>
              <a:gd name="connsiteX12" fmla="*/ 1003935 w 4867275"/>
              <a:gd name="connsiteY12" fmla="*/ 71795 h 904875"/>
              <a:gd name="connsiteX13" fmla="*/ 2651760 w 4867275"/>
              <a:gd name="connsiteY13" fmla="*/ 5120 h 904875"/>
              <a:gd name="connsiteX14" fmla="*/ 3345180 w 4867275"/>
              <a:gd name="connsiteY14" fmla="*/ 81320 h 904875"/>
              <a:gd name="connsiteX15" fmla="*/ 3367088 w 4867275"/>
              <a:gd name="connsiteY15" fmla="*/ 86082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67275" h="904875">
                <a:moveTo>
                  <a:pt x="3367088" y="86082"/>
                </a:moveTo>
                <a:cubicBezTo>
                  <a:pt x="3159443" y="75605"/>
                  <a:pt x="2951798" y="66080"/>
                  <a:pt x="2744153" y="68937"/>
                </a:cubicBezTo>
                <a:cubicBezTo>
                  <a:pt x="2726055" y="68937"/>
                  <a:pt x="2707005" y="64174"/>
                  <a:pt x="2684145" y="80367"/>
                </a:cubicBezTo>
                <a:cubicBezTo>
                  <a:pt x="3433763" y="147042"/>
                  <a:pt x="4161473" y="293727"/>
                  <a:pt x="4870133" y="529947"/>
                </a:cubicBezTo>
                <a:cubicBezTo>
                  <a:pt x="4869180" y="533757"/>
                  <a:pt x="4868228" y="538520"/>
                  <a:pt x="4868228" y="542330"/>
                </a:cubicBezTo>
                <a:cubicBezTo>
                  <a:pt x="4809173" y="530899"/>
                  <a:pt x="4749165" y="520422"/>
                  <a:pt x="4690110" y="508992"/>
                </a:cubicBezTo>
                <a:cubicBezTo>
                  <a:pt x="4291013" y="429934"/>
                  <a:pt x="3889058" y="376595"/>
                  <a:pt x="3483293" y="348020"/>
                </a:cubicBezTo>
                <a:cubicBezTo>
                  <a:pt x="3129915" y="324207"/>
                  <a:pt x="2775585" y="320397"/>
                  <a:pt x="2422208" y="342305"/>
                </a:cubicBezTo>
                <a:cubicBezTo>
                  <a:pt x="1593533" y="393739"/>
                  <a:pt x="793433" y="567095"/>
                  <a:pt x="31433" y="902374"/>
                </a:cubicBezTo>
                <a:cubicBezTo>
                  <a:pt x="21908" y="907137"/>
                  <a:pt x="10478" y="909042"/>
                  <a:pt x="0" y="911899"/>
                </a:cubicBezTo>
                <a:cubicBezTo>
                  <a:pt x="0" y="714732"/>
                  <a:pt x="0" y="518517"/>
                  <a:pt x="0" y="321349"/>
                </a:cubicBezTo>
                <a:cubicBezTo>
                  <a:pt x="9525" y="319445"/>
                  <a:pt x="19050" y="319445"/>
                  <a:pt x="27623" y="316587"/>
                </a:cubicBezTo>
                <a:cubicBezTo>
                  <a:pt x="345758" y="206097"/>
                  <a:pt x="671513" y="127992"/>
                  <a:pt x="1003935" y="71795"/>
                </a:cubicBezTo>
                <a:cubicBezTo>
                  <a:pt x="1211580" y="36552"/>
                  <a:pt x="2363153" y="-16788"/>
                  <a:pt x="2651760" y="5120"/>
                </a:cubicBezTo>
                <a:cubicBezTo>
                  <a:pt x="2884170" y="23217"/>
                  <a:pt x="3114675" y="49887"/>
                  <a:pt x="3345180" y="81320"/>
                </a:cubicBezTo>
                <a:cubicBezTo>
                  <a:pt x="3352800" y="82272"/>
                  <a:pt x="3359468" y="84177"/>
                  <a:pt x="3367088" y="8608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C7ECA8C-922B-43A0-BE7F-2E0789277928}"/>
              </a:ext>
            </a:extLst>
          </p:cNvPr>
          <p:cNvSpPr/>
          <p:nvPr/>
        </p:nvSpPr>
        <p:spPr>
          <a:xfrm>
            <a:off x="7275045" y="5040351"/>
            <a:ext cx="4914900" cy="981450"/>
          </a:xfrm>
          <a:custGeom>
            <a:avLst/>
            <a:gdLst>
              <a:gd name="connsiteX0" fmla="*/ 4913947 w 4914900"/>
              <a:gd name="connsiteY0" fmla="*/ 0 h 1352550"/>
              <a:gd name="connsiteX1" fmla="*/ 4640580 w 4914900"/>
              <a:gd name="connsiteY1" fmla="*/ 204788 h 1352550"/>
              <a:gd name="connsiteX2" fmla="*/ 4413885 w 4914900"/>
              <a:gd name="connsiteY2" fmla="*/ 350520 h 1352550"/>
              <a:gd name="connsiteX3" fmla="*/ 3948112 w 4914900"/>
              <a:gd name="connsiteY3" fmla="*/ 570548 h 1352550"/>
              <a:gd name="connsiteX4" fmla="*/ 3041333 w 4914900"/>
              <a:gd name="connsiteY4" fmla="*/ 811530 h 1352550"/>
              <a:gd name="connsiteX5" fmla="*/ 2436495 w 4914900"/>
              <a:gd name="connsiteY5" fmla="*/ 864870 h 1352550"/>
              <a:gd name="connsiteX6" fmla="*/ 1454468 w 4914900"/>
              <a:gd name="connsiteY6" fmla="*/ 805815 h 1352550"/>
              <a:gd name="connsiteX7" fmla="*/ 44768 w 4914900"/>
              <a:gd name="connsiteY7" fmla="*/ 455295 h 1352550"/>
              <a:gd name="connsiteX8" fmla="*/ 0 w 4914900"/>
              <a:gd name="connsiteY8" fmla="*/ 450533 h 1352550"/>
              <a:gd name="connsiteX9" fmla="*/ 10477 w 4914900"/>
              <a:gd name="connsiteY9" fmla="*/ 459105 h 1352550"/>
              <a:gd name="connsiteX10" fmla="*/ 549593 w 4914900"/>
              <a:gd name="connsiteY10" fmla="*/ 739140 h 1352550"/>
              <a:gd name="connsiteX11" fmla="*/ 1250632 w 4914900"/>
              <a:gd name="connsiteY11" fmla="*/ 1040130 h 1352550"/>
              <a:gd name="connsiteX12" fmla="*/ 1898332 w 4914900"/>
              <a:gd name="connsiteY12" fmla="*/ 1231583 h 1352550"/>
              <a:gd name="connsiteX13" fmla="*/ 2636520 w 4914900"/>
              <a:gd name="connsiteY13" fmla="*/ 1341120 h 1352550"/>
              <a:gd name="connsiteX14" fmla="*/ 3229928 w 4914900"/>
              <a:gd name="connsiteY14" fmla="*/ 1342073 h 1352550"/>
              <a:gd name="connsiteX15" fmla="*/ 3962400 w 4914900"/>
              <a:gd name="connsiteY15" fmla="*/ 1213485 h 1352550"/>
              <a:gd name="connsiteX16" fmla="*/ 4923472 w 4914900"/>
              <a:gd name="connsiteY16" fmla="*/ 731520 h 1352550"/>
              <a:gd name="connsiteX17" fmla="*/ 4913947 w 4914900"/>
              <a:gd name="connsiteY17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4900" h="1352550">
                <a:moveTo>
                  <a:pt x="4913947" y="0"/>
                </a:moveTo>
                <a:cubicBezTo>
                  <a:pt x="4825366" y="71438"/>
                  <a:pt x="4734878" y="141923"/>
                  <a:pt x="4640580" y="204788"/>
                </a:cubicBezTo>
                <a:cubicBezTo>
                  <a:pt x="4565333" y="254318"/>
                  <a:pt x="4491991" y="307658"/>
                  <a:pt x="4413885" y="350520"/>
                </a:cubicBezTo>
                <a:cubicBezTo>
                  <a:pt x="4292918" y="416243"/>
                  <a:pt x="3958590" y="566738"/>
                  <a:pt x="3948112" y="570548"/>
                </a:cubicBezTo>
                <a:cubicBezTo>
                  <a:pt x="3655695" y="686753"/>
                  <a:pt x="3352800" y="764858"/>
                  <a:pt x="3041333" y="811530"/>
                </a:cubicBezTo>
                <a:cubicBezTo>
                  <a:pt x="2856547" y="840105"/>
                  <a:pt x="2451735" y="864870"/>
                  <a:pt x="2436495" y="864870"/>
                </a:cubicBezTo>
                <a:cubicBezTo>
                  <a:pt x="2106930" y="872490"/>
                  <a:pt x="1780222" y="852488"/>
                  <a:pt x="1454468" y="805815"/>
                </a:cubicBezTo>
                <a:cubicBezTo>
                  <a:pt x="972502" y="737235"/>
                  <a:pt x="502920" y="621030"/>
                  <a:pt x="44768" y="455295"/>
                </a:cubicBezTo>
                <a:cubicBezTo>
                  <a:pt x="31432" y="450533"/>
                  <a:pt x="18097" y="438150"/>
                  <a:pt x="0" y="450533"/>
                </a:cubicBezTo>
                <a:cubicBezTo>
                  <a:pt x="3810" y="453390"/>
                  <a:pt x="7620" y="457200"/>
                  <a:pt x="10477" y="459105"/>
                </a:cubicBezTo>
                <a:cubicBezTo>
                  <a:pt x="192405" y="547688"/>
                  <a:pt x="367665" y="649605"/>
                  <a:pt x="549593" y="739140"/>
                </a:cubicBezTo>
                <a:cubicBezTo>
                  <a:pt x="778193" y="852488"/>
                  <a:pt x="1011555" y="952500"/>
                  <a:pt x="1250632" y="1040130"/>
                </a:cubicBezTo>
                <a:cubicBezTo>
                  <a:pt x="1462088" y="1118235"/>
                  <a:pt x="1679257" y="1180148"/>
                  <a:pt x="1898332" y="1231583"/>
                </a:cubicBezTo>
                <a:cubicBezTo>
                  <a:pt x="2109788" y="1281113"/>
                  <a:pt x="2629853" y="1341120"/>
                  <a:pt x="2636520" y="1341120"/>
                </a:cubicBezTo>
                <a:cubicBezTo>
                  <a:pt x="2833687" y="1360170"/>
                  <a:pt x="3031808" y="1356360"/>
                  <a:pt x="3229928" y="1342073"/>
                </a:cubicBezTo>
                <a:cubicBezTo>
                  <a:pt x="3478530" y="1324928"/>
                  <a:pt x="3723322" y="1283970"/>
                  <a:pt x="3962400" y="1213485"/>
                </a:cubicBezTo>
                <a:cubicBezTo>
                  <a:pt x="4297680" y="1122998"/>
                  <a:pt x="4923472" y="756285"/>
                  <a:pt x="4923472" y="731520"/>
                </a:cubicBezTo>
                <a:cubicBezTo>
                  <a:pt x="4922520" y="500063"/>
                  <a:pt x="4928235" y="12383"/>
                  <a:pt x="4913947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E7923B2-407C-4AC9-B144-D1F0D194CDD1}"/>
              </a:ext>
            </a:extLst>
          </p:cNvPr>
          <p:cNvSpPr/>
          <p:nvPr/>
        </p:nvSpPr>
        <p:spPr>
          <a:xfrm>
            <a:off x="-22450" y="4071600"/>
            <a:ext cx="12192000" cy="2778472"/>
          </a:xfrm>
          <a:custGeom>
            <a:avLst/>
            <a:gdLst>
              <a:gd name="connsiteX0" fmla="*/ 12189142 w 12192000"/>
              <a:gd name="connsiteY0" fmla="*/ 2646998 h 3829050"/>
              <a:gd name="connsiteX1" fmla="*/ 12141517 w 12192000"/>
              <a:gd name="connsiteY1" fmla="*/ 2670810 h 3829050"/>
              <a:gd name="connsiteX2" fmla="*/ 11187112 w 12192000"/>
              <a:gd name="connsiteY2" fmla="*/ 3076575 h 3829050"/>
              <a:gd name="connsiteX3" fmla="*/ 10240327 w 12192000"/>
              <a:gd name="connsiteY3" fmla="*/ 3248978 h 3829050"/>
              <a:gd name="connsiteX4" fmla="*/ 9317355 w 12192000"/>
              <a:gd name="connsiteY4" fmla="*/ 3191828 h 3829050"/>
              <a:gd name="connsiteX5" fmla="*/ 8830627 w 12192000"/>
              <a:gd name="connsiteY5" fmla="*/ 3085148 h 3829050"/>
              <a:gd name="connsiteX6" fmla="*/ 8441055 w 12192000"/>
              <a:gd name="connsiteY6" fmla="*/ 2957513 h 3829050"/>
              <a:gd name="connsiteX7" fmla="*/ 7615238 w 12192000"/>
              <a:gd name="connsiteY7" fmla="*/ 2605088 h 3829050"/>
              <a:gd name="connsiteX8" fmla="*/ 5779770 w 12192000"/>
              <a:gd name="connsiteY8" fmla="*/ 1497330 h 3829050"/>
              <a:gd name="connsiteX9" fmla="*/ 3469005 w 12192000"/>
              <a:gd name="connsiteY9" fmla="*/ 353378 h 3829050"/>
              <a:gd name="connsiteX10" fmla="*/ 2181225 w 12192000"/>
              <a:gd name="connsiteY10" fmla="*/ 64770 h 3829050"/>
              <a:gd name="connsiteX11" fmla="*/ 1381125 w 12192000"/>
              <a:gd name="connsiteY11" fmla="*/ 0 h 3829050"/>
              <a:gd name="connsiteX12" fmla="*/ 466725 w 12192000"/>
              <a:gd name="connsiteY12" fmla="*/ 26670 h 3829050"/>
              <a:gd name="connsiteX13" fmla="*/ 0 w 12192000"/>
              <a:gd name="connsiteY13" fmla="*/ 83820 h 3829050"/>
              <a:gd name="connsiteX14" fmla="*/ 0 w 12192000"/>
              <a:gd name="connsiteY14" fmla="*/ 2274570 h 3829050"/>
              <a:gd name="connsiteX15" fmla="*/ 647700 w 12192000"/>
              <a:gd name="connsiteY15" fmla="*/ 2130743 h 3829050"/>
              <a:gd name="connsiteX16" fmla="*/ 647700 w 12192000"/>
              <a:gd name="connsiteY16" fmla="*/ 2130743 h 3829050"/>
              <a:gd name="connsiteX17" fmla="*/ 1829753 w 12192000"/>
              <a:gd name="connsiteY17" fmla="*/ 2048828 h 3829050"/>
              <a:gd name="connsiteX18" fmla="*/ 3505200 w 12192000"/>
              <a:gd name="connsiteY18" fmla="*/ 2263140 h 3829050"/>
              <a:gd name="connsiteX19" fmla="*/ 3523298 w 12192000"/>
              <a:gd name="connsiteY19" fmla="*/ 2266950 h 3829050"/>
              <a:gd name="connsiteX20" fmla="*/ 3525203 w 12192000"/>
              <a:gd name="connsiteY20" fmla="*/ 2273618 h 3829050"/>
              <a:gd name="connsiteX21" fmla="*/ 3963353 w 12192000"/>
              <a:gd name="connsiteY21" fmla="*/ 2388870 h 3829050"/>
              <a:gd name="connsiteX22" fmla="*/ 5601653 w 12192000"/>
              <a:gd name="connsiteY22" fmla="*/ 3054668 h 3829050"/>
              <a:gd name="connsiteX23" fmla="*/ 6131243 w 12192000"/>
              <a:gd name="connsiteY23" fmla="*/ 3321368 h 3829050"/>
              <a:gd name="connsiteX24" fmla="*/ 6838950 w 12192000"/>
              <a:gd name="connsiteY24" fmla="*/ 3539490 h 3829050"/>
              <a:gd name="connsiteX25" fmla="*/ 6838950 w 12192000"/>
              <a:gd name="connsiteY25" fmla="*/ 3539490 h 3829050"/>
              <a:gd name="connsiteX26" fmla="*/ 7459028 w 12192000"/>
              <a:gd name="connsiteY26" fmla="*/ 3684270 h 3829050"/>
              <a:gd name="connsiteX27" fmla="*/ 8358188 w 12192000"/>
              <a:gd name="connsiteY27" fmla="*/ 3806190 h 3829050"/>
              <a:gd name="connsiteX28" fmla="*/ 9299257 w 12192000"/>
              <a:gd name="connsiteY28" fmla="*/ 3832860 h 3829050"/>
              <a:gd name="connsiteX29" fmla="*/ 11129962 w 12192000"/>
              <a:gd name="connsiteY29" fmla="*/ 3469005 h 3829050"/>
              <a:gd name="connsiteX30" fmla="*/ 11737658 w 12192000"/>
              <a:gd name="connsiteY30" fmla="*/ 3139440 h 3829050"/>
              <a:gd name="connsiteX31" fmla="*/ 12151042 w 12192000"/>
              <a:gd name="connsiteY31" fmla="*/ 2790825 h 3829050"/>
              <a:gd name="connsiteX32" fmla="*/ 12189142 w 12192000"/>
              <a:gd name="connsiteY32" fmla="*/ 2646998 h 382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192000" h="3829050">
                <a:moveTo>
                  <a:pt x="12189142" y="2646998"/>
                </a:moveTo>
                <a:cubicBezTo>
                  <a:pt x="12171998" y="2655570"/>
                  <a:pt x="12155805" y="2663190"/>
                  <a:pt x="12141517" y="2670810"/>
                </a:cubicBezTo>
                <a:cubicBezTo>
                  <a:pt x="11835765" y="2834640"/>
                  <a:pt x="11519535" y="2975610"/>
                  <a:pt x="11187112" y="3076575"/>
                </a:cubicBezTo>
                <a:cubicBezTo>
                  <a:pt x="10877550" y="3170873"/>
                  <a:pt x="10562273" y="3228023"/>
                  <a:pt x="10240327" y="3248978"/>
                </a:cubicBezTo>
                <a:cubicBezTo>
                  <a:pt x="10189845" y="3250883"/>
                  <a:pt x="9434512" y="3210878"/>
                  <a:pt x="9317355" y="3191828"/>
                </a:cubicBezTo>
                <a:cubicBezTo>
                  <a:pt x="9153525" y="3165158"/>
                  <a:pt x="8992552" y="3122295"/>
                  <a:pt x="8830627" y="3085148"/>
                </a:cubicBezTo>
                <a:cubicBezTo>
                  <a:pt x="8827770" y="3084195"/>
                  <a:pt x="8547735" y="2997518"/>
                  <a:pt x="8441055" y="2957513"/>
                </a:cubicBezTo>
                <a:cubicBezTo>
                  <a:pt x="8285798" y="2900363"/>
                  <a:pt x="7646670" y="2621280"/>
                  <a:pt x="7615238" y="2605088"/>
                </a:cubicBezTo>
                <a:cubicBezTo>
                  <a:pt x="6972300" y="2286953"/>
                  <a:pt x="6367463" y="1905000"/>
                  <a:pt x="5779770" y="1497330"/>
                </a:cubicBezTo>
                <a:cubicBezTo>
                  <a:pt x="5065395" y="1002030"/>
                  <a:pt x="4297680" y="615315"/>
                  <a:pt x="3469005" y="353378"/>
                </a:cubicBezTo>
                <a:cubicBezTo>
                  <a:pt x="3279458" y="293370"/>
                  <a:pt x="2514600" y="93345"/>
                  <a:pt x="2181225" y="64770"/>
                </a:cubicBezTo>
                <a:cubicBezTo>
                  <a:pt x="2171700" y="63818"/>
                  <a:pt x="1553528" y="0"/>
                  <a:pt x="1381125" y="0"/>
                </a:cubicBezTo>
                <a:cubicBezTo>
                  <a:pt x="1359218" y="0"/>
                  <a:pt x="576263" y="8573"/>
                  <a:pt x="466725" y="26670"/>
                </a:cubicBezTo>
                <a:cubicBezTo>
                  <a:pt x="309563" y="36195"/>
                  <a:pt x="154305" y="55245"/>
                  <a:pt x="0" y="83820"/>
                </a:cubicBezTo>
                <a:cubicBezTo>
                  <a:pt x="0" y="814388"/>
                  <a:pt x="0" y="1544003"/>
                  <a:pt x="0" y="2274570"/>
                </a:cubicBezTo>
                <a:cubicBezTo>
                  <a:pt x="212408" y="2212658"/>
                  <a:pt x="430530" y="2172653"/>
                  <a:pt x="647700" y="2130743"/>
                </a:cubicBezTo>
                <a:cubicBezTo>
                  <a:pt x="647700" y="2130743"/>
                  <a:pt x="647700" y="2130743"/>
                  <a:pt x="647700" y="2130743"/>
                </a:cubicBezTo>
                <a:cubicBezTo>
                  <a:pt x="748665" y="2117408"/>
                  <a:pt x="1756410" y="2044065"/>
                  <a:pt x="1829753" y="2048828"/>
                </a:cubicBezTo>
                <a:cubicBezTo>
                  <a:pt x="2273618" y="2045970"/>
                  <a:pt x="2845118" y="2131695"/>
                  <a:pt x="3505200" y="2263140"/>
                </a:cubicBezTo>
                <a:cubicBezTo>
                  <a:pt x="3510915" y="2264093"/>
                  <a:pt x="3517583" y="2265998"/>
                  <a:pt x="3523298" y="2266950"/>
                </a:cubicBezTo>
                <a:cubicBezTo>
                  <a:pt x="3524250" y="2268855"/>
                  <a:pt x="3524250" y="2271713"/>
                  <a:pt x="3525203" y="2273618"/>
                </a:cubicBezTo>
                <a:cubicBezTo>
                  <a:pt x="3671888" y="2308860"/>
                  <a:pt x="3818573" y="2345055"/>
                  <a:pt x="3963353" y="2388870"/>
                </a:cubicBezTo>
                <a:cubicBezTo>
                  <a:pt x="4530090" y="2559368"/>
                  <a:pt x="5077778" y="2778443"/>
                  <a:pt x="5601653" y="3054668"/>
                </a:cubicBezTo>
                <a:cubicBezTo>
                  <a:pt x="5703570" y="3108960"/>
                  <a:pt x="6059805" y="3296603"/>
                  <a:pt x="6131243" y="3321368"/>
                </a:cubicBezTo>
                <a:cubicBezTo>
                  <a:pt x="6364605" y="3403283"/>
                  <a:pt x="6598920" y="3481388"/>
                  <a:pt x="6838950" y="3539490"/>
                </a:cubicBezTo>
                <a:lnTo>
                  <a:pt x="6838950" y="3539490"/>
                </a:lnTo>
                <a:cubicBezTo>
                  <a:pt x="7042785" y="3599498"/>
                  <a:pt x="7250430" y="3644265"/>
                  <a:pt x="7459028" y="3684270"/>
                </a:cubicBezTo>
                <a:cubicBezTo>
                  <a:pt x="7756208" y="3741420"/>
                  <a:pt x="8056245" y="3780473"/>
                  <a:pt x="8358188" y="3806190"/>
                </a:cubicBezTo>
                <a:cubicBezTo>
                  <a:pt x="8528685" y="3820478"/>
                  <a:pt x="9156382" y="3832860"/>
                  <a:pt x="9299257" y="3832860"/>
                </a:cubicBezTo>
                <a:cubicBezTo>
                  <a:pt x="9731693" y="3832860"/>
                  <a:pt x="10402252" y="3750945"/>
                  <a:pt x="11129962" y="3469005"/>
                </a:cubicBezTo>
                <a:cubicBezTo>
                  <a:pt x="11346180" y="3385185"/>
                  <a:pt x="11549062" y="3276600"/>
                  <a:pt x="11737658" y="3139440"/>
                </a:cubicBezTo>
                <a:cubicBezTo>
                  <a:pt x="11884342" y="3032760"/>
                  <a:pt x="12031980" y="2929890"/>
                  <a:pt x="12151042" y="2790825"/>
                </a:cubicBezTo>
                <a:cubicBezTo>
                  <a:pt x="12185333" y="2749868"/>
                  <a:pt x="12198667" y="2704148"/>
                  <a:pt x="12189142" y="2646998"/>
                </a:cubicBezTo>
                <a:close/>
              </a:path>
            </a:pathLst>
          </a:custGeom>
          <a:solidFill>
            <a:srgbClr val="5EABC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3116422-5432-40CD-9F36-2A149256EBD7}"/>
              </a:ext>
            </a:extLst>
          </p:cNvPr>
          <p:cNvSpPr/>
          <p:nvPr/>
        </p:nvSpPr>
        <p:spPr>
          <a:xfrm>
            <a:off x="-22450" y="5226618"/>
            <a:ext cx="5892974" cy="995274"/>
          </a:xfrm>
          <a:custGeom>
            <a:avLst/>
            <a:gdLst>
              <a:gd name="connsiteX0" fmla="*/ 5905500 w 5915025"/>
              <a:gd name="connsiteY0" fmla="*/ 1174801 h 1371600"/>
              <a:gd name="connsiteX1" fmla="*/ 5602605 w 5915025"/>
              <a:gd name="connsiteY1" fmla="*/ 1006209 h 1371600"/>
              <a:gd name="connsiteX2" fmla="*/ 3964305 w 5915025"/>
              <a:gd name="connsiteY2" fmla="*/ 340411 h 1371600"/>
              <a:gd name="connsiteX3" fmla="*/ 3505200 w 5915025"/>
              <a:gd name="connsiteY3" fmla="*/ 214681 h 1371600"/>
              <a:gd name="connsiteX4" fmla="*/ 3086100 w 5915025"/>
              <a:gd name="connsiteY4" fmla="*/ 128956 h 1371600"/>
              <a:gd name="connsiteX5" fmla="*/ 1829753 w 5915025"/>
              <a:gd name="connsiteY5" fmla="*/ 369 h 1371600"/>
              <a:gd name="connsiteX6" fmla="*/ 951548 w 5915025"/>
              <a:gd name="connsiteY6" fmla="*/ 44183 h 1371600"/>
              <a:gd name="connsiteX7" fmla="*/ 647700 w 5915025"/>
              <a:gd name="connsiteY7" fmla="*/ 82283 h 1371600"/>
              <a:gd name="connsiteX8" fmla="*/ 0 w 5915025"/>
              <a:gd name="connsiteY8" fmla="*/ 226111 h 1371600"/>
              <a:gd name="connsiteX9" fmla="*/ 0 w 5915025"/>
              <a:gd name="connsiteY9" fmla="*/ 921436 h 1371600"/>
              <a:gd name="connsiteX10" fmla="*/ 27623 w 5915025"/>
              <a:gd name="connsiteY10" fmla="*/ 916673 h 1371600"/>
              <a:gd name="connsiteX11" fmla="*/ 1003935 w 5915025"/>
              <a:gd name="connsiteY11" fmla="*/ 671881 h 1371600"/>
              <a:gd name="connsiteX12" fmla="*/ 2651760 w 5915025"/>
              <a:gd name="connsiteY12" fmla="*/ 605206 h 1371600"/>
              <a:gd name="connsiteX13" fmla="*/ 3636645 w 5915025"/>
              <a:gd name="connsiteY13" fmla="*/ 733794 h 1371600"/>
              <a:gd name="connsiteX14" fmla="*/ 5668328 w 5915025"/>
              <a:gd name="connsiteY14" fmla="*/ 1356729 h 1371600"/>
              <a:gd name="connsiteX15" fmla="*/ 5753100 w 5915025"/>
              <a:gd name="connsiteY15" fmla="*/ 1371969 h 1371600"/>
              <a:gd name="connsiteX16" fmla="*/ 4879658 w 5915025"/>
              <a:gd name="connsiteY16" fmla="*/ 926198 h 1371600"/>
              <a:gd name="connsiteX17" fmla="*/ 3968115 w 5915025"/>
              <a:gd name="connsiteY17" fmla="*/ 569963 h 1371600"/>
              <a:gd name="connsiteX18" fmla="*/ 5295900 w 5915025"/>
              <a:gd name="connsiteY18" fmla="*/ 950011 h 1371600"/>
              <a:gd name="connsiteX19" fmla="*/ 5700713 w 5915025"/>
              <a:gd name="connsiteY19" fmla="*/ 1102411 h 1371600"/>
              <a:gd name="connsiteX20" fmla="*/ 5920740 w 5915025"/>
              <a:gd name="connsiteY20" fmla="*/ 1190041 h 1371600"/>
              <a:gd name="connsiteX21" fmla="*/ 5905500 w 5915025"/>
              <a:gd name="connsiteY21" fmla="*/ 1174801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915025" h="1371600">
                <a:moveTo>
                  <a:pt x="5905500" y="1174801"/>
                </a:moveTo>
                <a:cubicBezTo>
                  <a:pt x="5804535" y="1117651"/>
                  <a:pt x="5704523" y="1059548"/>
                  <a:pt x="5602605" y="1006209"/>
                </a:cubicBezTo>
                <a:cubicBezTo>
                  <a:pt x="5078730" y="729984"/>
                  <a:pt x="4531043" y="511861"/>
                  <a:pt x="3964305" y="340411"/>
                </a:cubicBezTo>
                <a:cubicBezTo>
                  <a:pt x="3819525" y="296596"/>
                  <a:pt x="3510915" y="215633"/>
                  <a:pt x="3505200" y="214681"/>
                </a:cubicBezTo>
                <a:cubicBezTo>
                  <a:pt x="3494723" y="214681"/>
                  <a:pt x="3216593" y="154674"/>
                  <a:pt x="3086100" y="128956"/>
                </a:cubicBezTo>
                <a:cubicBezTo>
                  <a:pt x="2921318" y="96571"/>
                  <a:pt x="2266950" y="18466"/>
                  <a:pt x="1829753" y="369"/>
                </a:cubicBezTo>
                <a:cubicBezTo>
                  <a:pt x="1756410" y="-4394"/>
                  <a:pt x="1012508" y="38469"/>
                  <a:pt x="951548" y="44183"/>
                </a:cubicBezTo>
                <a:cubicBezTo>
                  <a:pt x="849630" y="53708"/>
                  <a:pt x="748665" y="69901"/>
                  <a:pt x="647700" y="82283"/>
                </a:cubicBezTo>
                <a:cubicBezTo>
                  <a:pt x="430530" y="124194"/>
                  <a:pt x="212408" y="164199"/>
                  <a:pt x="0" y="226111"/>
                </a:cubicBezTo>
                <a:cubicBezTo>
                  <a:pt x="0" y="457569"/>
                  <a:pt x="0" y="689979"/>
                  <a:pt x="0" y="921436"/>
                </a:cubicBezTo>
                <a:cubicBezTo>
                  <a:pt x="9525" y="919531"/>
                  <a:pt x="19050" y="919531"/>
                  <a:pt x="27623" y="916673"/>
                </a:cubicBezTo>
                <a:cubicBezTo>
                  <a:pt x="345758" y="806184"/>
                  <a:pt x="671513" y="728079"/>
                  <a:pt x="1003935" y="671881"/>
                </a:cubicBezTo>
                <a:cubicBezTo>
                  <a:pt x="1211580" y="636638"/>
                  <a:pt x="2363153" y="583298"/>
                  <a:pt x="2651760" y="605206"/>
                </a:cubicBezTo>
                <a:cubicBezTo>
                  <a:pt x="2884170" y="623304"/>
                  <a:pt x="3548063" y="715696"/>
                  <a:pt x="3636645" y="733794"/>
                </a:cubicBezTo>
                <a:cubicBezTo>
                  <a:pt x="4334828" y="871906"/>
                  <a:pt x="5013008" y="1078598"/>
                  <a:pt x="5668328" y="1356729"/>
                </a:cubicBezTo>
                <a:cubicBezTo>
                  <a:pt x="5720715" y="1378636"/>
                  <a:pt x="5720715" y="1378636"/>
                  <a:pt x="5753100" y="1371969"/>
                </a:cubicBezTo>
                <a:cubicBezTo>
                  <a:pt x="5472113" y="1197661"/>
                  <a:pt x="5177790" y="1058596"/>
                  <a:pt x="4879658" y="926198"/>
                </a:cubicBezTo>
                <a:cubicBezTo>
                  <a:pt x="4581525" y="793801"/>
                  <a:pt x="4275773" y="680454"/>
                  <a:pt x="3968115" y="569963"/>
                </a:cubicBezTo>
                <a:cubicBezTo>
                  <a:pt x="4411980" y="657594"/>
                  <a:pt x="5289233" y="941438"/>
                  <a:pt x="5295900" y="950011"/>
                </a:cubicBezTo>
                <a:cubicBezTo>
                  <a:pt x="5434013" y="990969"/>
                  <a:pt x="5566410" y="1050023"/>
                  <a:pt x="5700713" y="1102411"/>
                </a:cubicBezTo>
                <a:cubicBezTo>
                  <a:pt x="5744528" y="1119556"/>
                  <a:pt x="5894070" y="1192898"/>
                  <a:pt x="5920740" y="1190041"/>
                </a:cubicBezTo>
                <a:cubicBezTo>
                  <a:pt x="5916930" y="1185279"/>
                  <a:pt x="5912168" y="1178611"/>
                  <a:pt x="5905500" y="1174801"/>
                </a:cubicBezTo>
                <a:close/>
              </a:path>
            </a:pathLst>
          </a:custGeom>
          <a:solidFill>
            <a:srgbClr val="B6DBE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64D6737-0E73-46D0-B6E4-4B8E12DBA4B0}"/>
              </a:ext>
            </a:extLst>
          </p:cNvPr>
          <p:cNvSpPr/>
          <p:nvPr/>
        </p:nvSpPr>
        <p:spPr>
          <a:xfrm>
            <a:off x="10520003" y="5103756"/>
            <a:ext cx="464131" cy="464131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>
            <a:extLst>
              <a:ext uri="{FF2B5EF4-FFF2-40B4-BE49-F238E27FC236}">
                <a16:creationId xmlns:a16="http://schemas.microsoft.com/office/drawing/2014/main" id="{47383A58-1850-4B77-8079-88E59C1D7543}"/>
              </a:ext>
            </a:extLst>
          </p:cNvPr>
          <p:cNvSpPr/>
          <p:nvPr/>
        </p:nvSpPr>
        <p:spPr>
          <a:xfrm>
            <a:off x="7393628" y="5763577"/>
            <a:ext cx="2121738" cy="2121738"/>
          </a:xfrm>
          <a:prstGeom prst="chord">
            <a:avLst>
              <a:gd name="adj1" fmla="val 10803306"/>
              <a:gd name="adj2" fmla="val 21583073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1C912D8-7106-4B8F-9638-9F529AF53DCB}"/>
              </a:ext>
            </a:extLst>
          </p:cNvPr>
          <p:cNvSpPr/>
          <p:nvPr/>
        </p:nvSpPr>
        <p:spPr>
          <a:xfrm>
            <a:off x="9256939" y="6160415"/>
            <a:ext cx="516853" cy="516853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FF50148-6C05-4F63-942B-3C80EC79FB59}"/>
              </a:ext>
            </a:extLst>
          </p:cNvPr>
          <p:cNvSpPr/>
          <p:nvPr/>
        </p:nvSpPr>
        <p:spPr>
          <a:xfrm>
            <a:off x="10858712" y="5119682"/>
            <a:ext cx="826317" cy="82631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hord 39">
            <a:extLst>
              <a:ext uri="{FF2B5EF4-FFF2-40B4-BE49-F238E27FC236}">
                <a16:creationId xmlns:a16="http://schemas.microsoft.com/office/drawing/2014/main" id="{6A6A16E9-77CF-42AC-9325-C2A8810C49BD}"/>
              </a:ext>
            </a:extLst>
          </p:cNvPr>
          <p:cNvSpPr/>
          <p:nvPr/>
        </p:nvSpPr>
        <p:spPr>
          <a:xfrm>
            <a:off x="-1053056" y="4582321"/>
            <a:ext cx="2121738" cy="2121738"/>
          </a:xfrm>
          <a:prstGeom prst="chord">
            <a:avLst>
              <a:gd name="adj1" fmla="val 16143856"/>
              <a:gd name="adj2" fmla="val 5473657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AD0547-FF5B-4F59-B2A1-AAF09DB6A4BB}"/>
              </a:ext>
            </a:extLst>
          </p:cNvPr>
          <p:cNvSpPr/>
          <p:nvPr/>
        </p:nvSpPr>
        <p:spPr>
          <a:xfrm>
            <a:off x="1171043" y="6561831"/>
            <a:ext cx="219607" cy="21960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 descr="Arrow Straight">
            <a:extLst>
              <a:ext uri="{FF2B5EF4-FFF2-40B4-BE49-F238E27FC236}">
                <a16:creationId xmlns:a16="http://schemas.microsoft.com/office/drawing/2014/main" id="{468BD24A-B2DB-48BA-9670-D1B48DD0FA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448969" y="5031511"/>
            <a:ext cx="2621060" cy="914400"/>
          </a:xfrm>
          <a:prstGeom prst="rect">
            <a:avLst/>
          </a:prstGeom>
        </p:spPr>
      </p:pic>
      <p:pic>
        <p:nvPicPr>
          <p:cNvPr id="50" name="Graphic 49" descr="Arrow Straight">
            <a:extLst>
              <a:ext uri="{FF2B5EF4-FFF2-40B4-BE49-F238E27FC236}">
                <a16:creationId xmlns:a16="http://schemas.microsoft.com/office/drawing/2014/main" id="{E3EE928F-3852-4316-8C4C-D8BEE4D867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6448050" y="4555302"/>
            <a:ext cx="2145533" cy="914400"/>
          </a:xfrm>
          <a:prstGeom prst="rect">
            <a:avLst/>
          </a:prstGeom>
        </p:spPr>
      </p:pic>
      <p:pic>
        <p:nvPicPr>
          <p:cNvPr id="51" name="Graphic 50" descr="Arrow Straight">
            <a:extLst>
              <a:ext uri="{FF2B5EF4-FFF2-40B4-BE49-F238E27FC236}">
                <a16:creationId xmlns:a16="http://schemas.microsoft.com/office/drawing/2014/main" id="{D7CBA5FC-F357-4300-8253-A4ADEA4EE2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6448051" y="4092066"/>
            <a:ext cx="1790426" cy="914400"/>
          </a:xfrm>
          <a:prstGeom prst="rect">
            <a:avLst/>
          </a:prstGeom>
        </p:spPr>
      </p:pic>
      <p:pic>
        <p:nvPicPr>
          <p:cNvPr id="52" name="Graphic 51" descr="Arrow Straight">
            <a:extLst>
              <a:ext uri="{FF2B5EF4-FFF2-40B4-BE49-F238E27FC236}">
                <a16:creationId xmlns:a16="http://schemas.microsoft.com/office/drawing/2014/main" id="{2EFAA761-3CB6-42E3-B848-7442D304BF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6448051" y="3622885"/>
            <a:ext cx="1479707" cy="914400"/>
          </a:xfrm>
          <a:prstGeom prst="rect">
            <a:avLst/>
          </a:prstGeom>
        </p:spPr>
      </p:pic>
      <p:pic>
        <p:nvPicPr>
          <p:cNvPr id="53" name="Graphic 52" descr="Arrow Straight">
            <a:extLst>
              <a:ext uri="{FF2B5EF4-FFF2-40B4-BE49-F238E27FC236}">
                <a16:creationId xmlns:a16="http://schemas.microsoft.com/office/drawing/2014/main" id="{47A7B076-EA01-4F20-A366-E6618D7ABC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6448051" y="3159418"/>
            <a:ext cx="1160111" cy="914400"/>
          </a:xfrm>
          <a:prstGeom prst="rect">
            <a:avLst/>
          </a:prstGeom>
        </p:spPr>
      </p:pic>
      <p:pic>
        <p:nvPicPr>
          <p:cNvPr id="54" name="Graphic 53" descr="Arrow Straight">
            <a:extLst>
              <a:ext uri="{FF2B5EF4-FFF2-40B4-BE49-F238E27FC236}">
                <a16:creationId xmlns:a16="http://schemas.microsoft.com/office/drawing/2014/main" id="{24DCDFC8-0484-4884-B478-386E9D3FB4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H="1">
            <a:off x="6444539" y="2699361"/>
            <a:ext cx="949088" cy="914400"/>
          </a:xfrm>
          <a:prstGeom prst="rect">
            <a:avLst/>
          </a:prstGeom>
        </p:spPr>
      </p:pic>
      <p:pic>
        <p:nvPicPr>
          <p:cNvPr id="55" name="Graphic 54" descr="Arrow Straight">
            <a:extLst>
              <a:ext uri="{FF2B5EF4-FFF2-40B4-BE49-F238E27FC236}">
                <a16:creationId xmlns:a16="http://schemas.microsoft.com/office/drawing/2014/main" id="{065CBACD-7EC4-4139-AC5D-02041BAD41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flipH="1">
            <a:off x="6455545" y="5614427"/>
            <a:ext cx="3318247" cy="914400"/>
          </a:xfrm>
          <a:prstGeom prst="rect">
            <a:avLst/>
          </a:prstGeom>
        </p:spPr>
      </p:pic>
      <p:pic>
        <p:nvPicPr>
          <p:cNvPr id="62" name="Graphic 61" descr="Lightbulb">
            <a:extLst>
              <a:ext uri="{FF2B5EF4-FFF2-40B4-BE49-F238E27FC236}">
                <a16:creationId xmlns:a16="http://schemas.microsoft.com/office/drawing/2014/main" id="{604E513A-50C8-4F0C-9712-1BB2D84AF4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879885" y="4032212"/>
            <a:ext cx="828306" cy="828306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585D6F72-1943-4D86-8BC6-2CE7520F70E6}"/>
              </a:ext>
            </a:extLst>
          </p:cNvPr>
          <p:cNvSpPr/>
          <p:nvPr/>
        </p:nvSpPr>
        <p:spPr>
          <a:xfrm>
            <a:off x="7016505" y="2954970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C465482-C71E-4F94-899E-C54928E20423}"/>
              </a:ext>
            </a:extLst>
          </p:cNvPr>
          <p:cNvSpPr/>
          <p:nvPr/>
        </p:nvSpPr>
        <p:spPr>
          <a:xfrm>
            <a:off x="7178945" y="3405114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BA" dirty="0">
                <a:solidFill>
                  <a:schemeClr val="bg1"/>
                </a:solidFill>
              </a:rPr>
              <a:t>B</a:t>
            </a:r>
            <a:endParaRPr lang="sr-Cyrl-BA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D632AFC-BFC8-4C0D-B359-12FA678D917B}"/>
              </a:ext>
            </a:extLst>
          </p:cNvPr>
          <p:cNvSpPr/>
          <p:nvPr/>
        </p:nvSpPr>
        <p:spPr>
          <a:xfrm>
            <a:off x="7441783" y="3857221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BA" dirty="0">
                <a:solidFill>
                  <a:schemeClr val="bg1"/>
                </a:solidFill>
              </a:rPr>
              <a:t>C</a:t>
            </a:r>
            <a:endParaRPr lang="sr-Cyrl-BA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58FE5F6-A068-41EA-AD53-FCD497BCA7D8}"/>
              </a:ext>
            </a:extLst>
          </p:cNvPr>
          <p:cNvSpPr/>
          <p:nvPr/>
        </p:nvSpPr>
        <p:spPr>
          <a:xfrm>
            <a:off x="7688098" y="4346664"/>
            <a:ext cx="32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BA" dirty="0">
                <a:solidFill>
                  <a:schemeClr val="bg1"/>
                </a:solidFill>
              </a:rPr>
              <a:t>D</a:t>
            </a:r>
            <a:endParaRPr lang="sr-Cyrl-BA" dirty="0">
              <a:solidFill>
                <a:schemeClr val="bg1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7B25D91-591F-4316-89A5-623A852FB092}"/>
              </a:ext>
            </a:extLst>
          </p:cNvPr>
          <p:cNvSpPr/>
          <p:nvPr/>
        </p:nvSpPr>
        <p:spPr>
          <a:xfrm>
            <a:off x="7973088" y="4798372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BA" dirty="0">
                <a:solidFill>
                  <a:schemeClr val="bg1"/>
                </a:solidFill>
              </a:rPr>
              <a:t>E</a:t>
            </a:r>
            <a:endParaRPr lang="sr-Cyrl-BA" dirty="0">
              <a:solidFill>
                <a:schemeClr val="bg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584DA45-5A05-48D6-8B72-79C7C03C4DAA}"/>
              </a:ext>
            </a:extLst>
          </p:cNvPr>
          <p:cNvSpPr/>
          <p:nvPr/>
        </p:nvSpPr>
        <p:spPr>
          <a:xfrm>
            <a:off x="8340328" y="5295369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BA" dirty="0">
                <a:solidFill>
                  <a:schemeClr val="bg1"/>
                </a:solidFill>
              </a:rPr>
              <a:t>F</a:t>
            </a:r>
            <a:endParaRPr lang="sr-Cyrl-BA" dirty="0">
              <a:solidFill>
                <a:schemeClr val="bg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3FE2FD0-E184-435A-B7FF-9C0222EBA448}"/>
              </a:ext>
            </a:extLst>
          </p:cNvPr>
          <p:cNvSpPr/>
          <p:nvPr/>
        </p:nvSpPr>
        <p:spPr>
          <a:xfrm>
            <a:off x="8869257" y="5758929"/>
            <a:ext cx="330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BA" dirty="0">
                <a:solidFill>
                  <a:schemeClr val="bg1"/>
                </a:solidFill>
              </a:rPr>
              <a:t>G</a:t>
            </a:r>
            <a:endParaRPr lang="sr-Cyrl-BA" dirty="0">
              <a:solidFill>
                <a:schemeClr val="bg1"/>
              </a:solidFill>
            </a:endParaRPr>
          </a:p>
        </p:txBody>
      </p:sp>
      <p:pic>
        <p:nvPicPr>
          <p:cNvPr id="72" name="Graphic 71" descr="Arrow Slight curve">
            <a:extLst>
              <a:ext uri="{FF2B5EF4-FFF2-40B4-BE49-F238E27FC236}">
                <a16:creationId xmlns:a16="http://schemas.microsoft.com/office/drawing/2014/main" id="{7C657871-00E7-4994-B53E-4EF584A05BD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flipH="1">
            <a:off x="8263790" y="2669736"/>
            <a:ext cx="915266" cy="91440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9C1C5C03-41E2-4599-A34C-7A54E6C1BB47}"/>
              </a:ext>
            </a:extLst>
          </p:cNvPr>
          <p:cNvSpPr/>
          <p:nvPr/>
        </p:nvSpPr>
        <p:spPr>
          <a:xfrm>
            <a:off x="8316326" y="2924024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А</a:t>
            </a:r>
          </a:p>
        </p:txBody>
      </p:sp>
      <p:sp useBgFill="1">
        <p:nvSpPr>
          <p:cNvPr id="76" name="Arrow: Right 75">
            <a:extLst>
              <a:ext uri="{FF2B5EF4-FFF2-40B4-BE49-F238E27FC236}">
                <a16:creationId xmlns:a16="http://schemas.microsoft.com/office/drawing/2014/main" id="{FC43A47C-EC8B-43C0-8289-6929E6D29BEA}"/>
              </a:ext>
            </a:extLst>
          </p:cNvPr>
          <p:cNvSpPr/>
          <p:nvPr/>
        </p:nvSpPr>
        <p:spPr>
          <a:xfrm>
            <a:off x="3193775" y="2881010"/>
            <a:ext cx="1899362" cy="528275"/>
          </a:xfrm>
          <a:prstGeom prst="rightArrow">
            <a:avLst/>
          </a:prstGeom>
          <a:ln w="1905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5A035D8-0F81-4F3E-B1E6-8003410967FC}"/>
              </a:ext>
            </a:extLst>
          </p:cNvPr>
          <p:cNvSpPr/>
          <p:nvPr/>
        </p:nvSpPr>
        <p:spPr>
          <a:xfrm>
            <a:off x="3191456" y="2977534"/>
            <a:ext cx="1722821" cy="37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MS PMincho" panose="02020600040205080304" pitchFamily="18" charset="-128"/>
                <a:cs typeface="Arial" panose="020B0604020202020204" pitchFamily="34" charset="0"/>
              </a:rPr>
              <a:t>ЕКОНОМИЧНО</a:t>
            </a:r>
            <a:endParaRPr lang="en-US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Arrow: Right 77">
            <a:extLst>
              <a:ext uri="{FF2B5EF4-FFF2-40B4-BE49-F238E27FC236}">
                <a16:creationId xmlns:a16="http://schemas.microsoft.com/office/drawing/2014/main" id="{2A2F294B-152B-424E-9D43-790B8157A84E}"/>
              </a:ext>
            </a:extLst>
          </p:cNvPr>
          <p:cNvSpPr/>
          <p:nvPr/>
        </p:nvSpPr>
        <p:spPr>
          <a:xfrm>
            <a:off x="3191456" y="5655879"/>
            <a:ext cx="2092630" cy="528275"/>
          </a:xfrm>
          <a:prstGeom prst="rightArrow">
            <a:avLst/>
          </a:prstGeom>
          <a:noFill/>
          <a:ln w="1905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sr-Cyrl-BA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НЕЕКОНОМИЧНО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7121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  <a:alpha val="44000"/>
              </a:schemeClr>
            </a:gs>
            <a:gs pos="19000">
              <a:schemeClr val="accent1">
                <a:lumMod val="97000"/>
                <a:lumOff val="3000"/>
                <a:alpha val="47000"/>
              </a:schemeClr>
            </a:gs>
            <a:gs pos="100000">
              <a:schemeClr val="accent1">
                <a:lumMod val="60000"/>
                <a:lumOff val="40000"/>
                <a:alpha val="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D6EC28-C92A-46B5-90E3-A20106AC2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2523" y="6171442"/>
            <a:ext cx="1213209" cy="463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C3365D-EC6C-434B-8B5C-EA1862BC9919}"/>
              </a:ext>
            </a:extLst>
          </p:cNvPr>
          <p:cNvSpPr txBox="1"/>
          <p:nvPr/>
        </p:nvSpPr>
        <p:spPr>
          <a:xfrm>
            <a:off x="1320800" y="692728"/>
            <a:ext cx="1731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БОЈЛЕР</a:t>
            </a:r>
            <a:endParaRPr lang="en-US" sz="3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6682E92D-7E0A-4836-A800-26E58E571CDE}"/>
              </a:ext>
            </a:extLst>
          </p:cNvPr>
          <p:cNvSpPr/>
          <p:nvPr/>
        </p:nvSpPr>
        <p:spPr>
          <a:xfrm>
            <a:off x="4030462" y="3338004"/>
            <a:ext cx="727969" cy="603681"/>
          </a:xfrm>
          <a:prstGeom prst="rightArrow">
            <a:avLst/>
          </a:prstGeom>
          <a:solidFill>
            <a:srgbClr val="8FC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FAB981B-FD89-45D6-8584-9124B4B82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2942595"/>
              </p:ext>
            </p:extLst>
          </p:nvPr>
        </p:nvGraphicFramePr>
        <p:xfrm>
          <a:off x="1207008" y="1847088"/>
          <a:ext cx="2414016" cy="3758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B07BC4F-A1CC-4A1F-A023-A6307481A0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1342859"/>
              </p:ext>
            </p:extLst>
          </p:nvPr>
        </p:nvGraphicFramePr>
        <p:xfrm>
          <a:off x="4980372" y="366384"/>
          <a:ext cx="6663394" cy="5771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068449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  <a:alpha val="44000"/>
              </a:schemeClr>
            </a:gs>
            <a:gs pos="19000">
              <a:schemeClr val="accent1">
                <a:lumMod val="97000"/>
                <a:lumOff val="3000"/>
                <a:alpha val="47000"/>
              </a:schemeClr>
            </a:gs>
            <a:gs pos="100000">
              <a:schemeClr val="accent1">
                <a:lumMod val="60000"/>
                <a:lumOff val="40000"/>
                <a:alpha val="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6872EE8-C2CE-4DE8-BEDB-85CEB24656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0924435"/>
              </p:ext>
            </p:extLst>
          </p:nvPr>
        </p:nvGraphicFramePr>
        <p:xfrm>
          <a:off x="1" y="-1"/>
          <a:ext cx="12192000" cy="6968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ED6EC28-C92A-46B5-90E3-A20106AC2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2523" y="6171442"/>
            <a:ext cx="1213209" cy="463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9C2C55-7F6D-4DB6-970C-B11632BF3D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53" y="583784"/>
            <a:ext cx="4168220" cy="5186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90B1E1-8B3C-433C-94A8-058A6A1CFE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0875" y="231719"/>
            <a:ext cx="3249450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59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  <a:alpha val="44000"/>
              </a:schemeClr>
            </a:gs>
            <a:gs pos="48000">
              <a:schemeClr val="accent1">
                <a:lumMod val="97000"/>
                <a:lumOff val="3000"/>
                <a:alpha val="22000"/>
              </a:schemeClr>
            </a:gs>
            <a:gs pos="100000">
              <a:schemeClr val="accent1">
                <a:lumMod val="60000"/>
                <a:lumOff val="40000"/>
                <a:alpha val="66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06FCB8-ADCF-4B61-84E7-7B4EC0BAB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9" y="2885244"/>
            <a:ext cx="3852862" cy="38528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AA50BC-8C9E-4A12-BF16-3B9289B2984D}"/>
              </a:ext>
            </a:extLst>
          </p:cNvPr>
          <p:cNvSpPr/>
          <p:nvPr/>
        </p:nvSpPr>
        <p:spPr>
          <a:xfrm>
            <a:off x="360219" y="607225"/>
            <a:ext cx="3550511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anchor="ctr">
            <a:spAutoFit/>
          </a:bodyPr>
          <a:lstStyle/>
          <a:p>
            <a:r>
              <a:rPr lang="sr-Cyrl-BA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ФРИЖИДЕР</a:t>
            </a:r>
            <a:endParaRPr lang="ru-RU" sz="3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15F5E0-BB69-48CA-9E26-50FA4175A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1127" y="6274769"/>
            <a:ext cx="1213209" cy="463336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D68E2A1-9019-462E-93C8-C85660E549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6255338"/>
              </p:ext>
            </p:extLst>
          </p:nvPr>
        </p:nvGraphicFramePr>
        <p:xfrm>
          <a:off x="0" y="607225"/>
          <a:ext cx="12192000" cy="6250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9284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  <a:alpha val="44000"/>
              </a:schemeClr>
            </a:gs>
            <a:gs pos="48000">
              <a:schemeClr val="accent1">
                <a:lumMod val="97000"/>
                <a:lumOff val="3000"/>
                <a:alpha val="22000"/>
              </a:schemeClr>
            </a:gs>
            <a:gs pos="100000">
              <a:schemeClr val="accent1">
                <a:lumMod val="60000"/>
                <a:lumOff val="40000"/>
                <a:alpha val="66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AA50BC-8C9E-4A12-BF16-3B9289B2984D}"/>
              </a:ext>
            </a:extLst>
          </p:cNvPr>
          <p:cNvSpPr/>
          <p:nvPr/>
        </p:nvSpPr>
        <p:spPr>
          <a:xfrm>
            <a:off x="4841892" y="122417"/>
            <a:ext cx="3550511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anchor="ctr">
            <a:spAutoFit/>
          </a:bodyPr>
          <a:lstStyle/>
          <a:p>
            <a:r>
              <a:rPr lang="sr-Cyrl-BA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ФРИЖИДЕР</a:t>
            </a:r>
            <a:endParaRPr lang="ru-RU" sz="3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15F5E0-BB69-48CA-9E26-50FA4175A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1127" y="6274769"/>
            <a:ext cx="1213209" cy="463336"/>
          </a:xfrm>
          <a:prstGeom prst="rect">
            <a:avLst/>
          </a:prstGeom>
        </p:spPr>
      </p:pic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E0D5D336-AD81-442B-9050-076F1389D0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5797036"/>
              </p:ext>
            </p:extLst>
          </p:nvPr>
        </p:nvGraphicFramePr>
        <p:xfrm>
          <a:off x="383219" y="860304"/>
          <a:ext cx="11425561" cy="5228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9583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  <a:alpha val="44000"/>
              </a:schemeClr>
            </a:gs>
            <a:gs pos="19000">
              <a:schemeClr val="accent1">
                <a:lumMod val="97000"/>
                <a:lumOff val="3000"/>
                <a:alpha val="47000"/>
              </a:schemeClr>
            </a:gs>
            <a:gs pos="100000">
              <a:schemeClr val="accent1">
                <a:lumMod val="60000"/>
                <a:lumOff val="40000"/>
                <a:alpha val="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6872EE8-C2CE-4DE8-BEDB-85CEB24656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8656661"/>
              </p:ext>
            </p:extLst>
          </p:nvPr>
        </p:nvGraphicFramePr>
        <p:xfrm>
          <a:off x="1" y="-1"/>
          <a:ext cx="12192000" cy="6968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ED6EC28-C92A-46B5-90E3-A20106AC2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2523" y="6171442"/>
            <a:ext cx="1213209" cy="463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9C2C55-7F6D-4DB6-970C-B11632BF3D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25" y="985224"/>
            <a:ext cx="3176558" cy="5186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90B1E1-8B3C-433C-94A8-058A6A1CFE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0875" y="231719"/>
            <a:ext cx="3249450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25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  <a:alpha val="44000"/>
              </a:schemeClr>
            </a:gs>
            <a:gs pos="48000">
              <a:schemeClr val="accent1">
                <a:lumMod val="97000"/>
                <a:lumOff val="3000"/>
                <a:alpha val="22000"/>
              </a:schemeClr>
            </a:gs>
            <a:gs pos="100000">
              <a:schemeClr val="accent1">
                <a:lumMod val="60000"/>
                <a:lumOff val="40000"/>
                <a:alpha val="66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AA50BC-8C9E-4A12-BF16-3B9289B2984D}"/>
              </a:ext>
            </a:extLst>
          </p:cNvPr>
          <p:cNvSpPr/>
          <p:nvPr/>
        </p:nvSpPr>
        <p:spPr>
          <a:xfrm>
            <a:off x="740946" y="351621"/>
            <a:ext cx="3550511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anchor="ctr">
            <a:spAutoFit/>
          </a:bodyPr>
          <a:lstStyle/>
          <a:p>
            <a:r>
              <a:rPr lang="sr-Cyrl-BA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ШПОРЕТ</a:t>
            </a:r>
            <a:endParaRPr lang="ru-RU" sz="3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15F5E0-BB69-48CA-9E26-50FA4175A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1127" y="6274769"/>
            <a:ext cx="1213209" cy="463336"/>
          </a:xfrm>
          <a:prstGeom prst="rect">
            <a:avLst/>
          </a:prstGeom>
        </p:spPr>
      </p:pic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E0D5D336-AD81-442B-9050-076F1389D0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4963356"/>
              </p:ext>
            </p:extLst>
          </p:nvPr>
        </p:nvGraphicFramePr>
        <p:xfrm>
          <a:off x="383219" y="860304"/>
          <a:ext cx="11425561" cy="5228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3623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  <a:alpha val="55000"/>
              </a:schemeClr>
            </a:gs>
            <a:gs pos="100000">
              <a:schemeClr val="accent1">
                <a:lumMod val="97000"/>
                <a:lumOff val="3000"/>
                <a:alpha val="22000"/>
              </a:schemeClr>
            </a:gs>
            <a:gs pos="100000">
              <a:schemeClr val="accent1">
                <a:lumMod val="60000"/>
                <a:lumOff val="40000"/>
                <a:alpha val="66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AA50BC-8C9E-4A12-BF16-3B9289B2984D}"/>
              </a:ext>
            </a:extLst>
          </p:cNvPr>
          <p:cNvSpPr/>
          <p:nvPr/>
        </p:nvSpPr>
        <p:spPr>
          <a:xfrm>
            <a:off x="740946" y="351621"/>
            <a:ext cx="3550511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anchor="ctr">
            <a:spAutoFit/>
          </a:bodyPr>
          <a:lstStyle/>
          <a:p>
            <a:r>
              <a:rPr lang="sr-Cyrl-BA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ШПОРЕТ</a:t>
            </a:r>
            <a:endParaRPr lang="ru-RU" sz="3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15F5E0-BB69-48CA-9E26-50FA4175A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1127" y="6274769"/>
            <a:ext cx="1213209" cy="463336"/>
          </a:xfrm>
          <a:prstGeom prst="rect">
            <a:avLst/>
          </a:prstGeom>
        </p:spPr>
      </p:pic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E0D5D336-AD81-442B-9050-076F1389D0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2336319"/>
              </p:ext>
            </p:extLst>
          </p:nvPr>
        </p:nvGraphicFramePr>
        <p:xfrm>
          <a:off x="383219" y="860304"/>
          <a:ext cx="11425561" cy="5228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33224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lumMod val="67000"/>
                <a:alpha val="71000"/>
              </a:schemeClr>
            </a:gs>
            <a:gs pos="100000">
              <a:schemeClr val="accent1">
                <a:lumMod val="97000"/>
                <a:lumOff val="3000"/>
                <a:alpha val="22000"/>
              </a:schemeClr>
            </a:gs>
            <a:gs pos="100000">
              <a:schemeClr val="accent1">
                <a:lumMod val="60000"/>
                <a:lumOff val="40000"/>
                <a:alpha val="66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AA50BC-8C9E-4A12-BF16-3B9289B2984D}"/>
              </a:ext>
            </a:extLst>
          </p:cNvPr>
          <p:cNvSpPr/>
          <p:nvPr/>
        </p:nvSpPr>
        <p:spPr>
          <a:xfrm>
            <a:off x="740946" y="351621"/>
            <a:ext cx="6343345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anchor="ctr">
            <a:spAutoFit/>
          </a:bodyPr>
          <a:lstStyle/>
          <a:p>
            <a:r>
              <a:rPr lang="sr-Cyrl-BA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ХЛАЂЕЊЕ ПРОСТОРИЈА</a:t>
            </a:r>
            <a:endParaRPr lang="ru-RU" sz="3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15F5E0-BB69-48CA-9E26-50FA4175A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1127" y="6274769"/>
            <a:ext cx="1213209" cy="463336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6BEE83A-FB22-4512-8992-812E081C2B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6449063"/>
              </p:ext>
            </p:extLst>
          </p:nvPr>
        </p:nvGraphicFramePr>
        <p:xfrm>
          <a:off x="193963" y="1108364"/>
          <a:ext cx="10418619" cy="5629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1E6AC0F-E494-43EC-8E91-C52EF6F63E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638" y="351621"/>
            <a:ext cx="2860698" cy="3292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5557E-18FB-4EB8-B571-365DF2980F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6" y="4747492"/>
            <a:ext cx="1655706" cy="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2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lumMod val="67000"/>
                <a:alpha val="71000"/>
              </a:schemeClr>
            </a:gs>
            <a:gs pos="100000">
              <a:schemeClr val="accent1">
                <a:lumMod val="97000"/>
                <a:lumOff val="3000"/>
                <a:alpha val="22000"/>
              </a:schemeClr>
            </a:gs>
            <a:gs pos="100000">
              <a:schemeClr val="accent1">
                <a:lumMod val="60000"/>
                <a:lumOff val="40000"/>
                <a:alpha val="66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AA50BC-8C9E-4A12-BF16-3B9289B2984D}"/>
              </a:ext>
            </a:extLst>
          </p:cNvPr>
          <p:cNvSpPr/>
          <p:nvPr/>
        </p:nvSpPr>
        <p:spPr>
          <a:xfrm>
            <a:off x="740946" y="351621"/>
            <a:ext cx="6343345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anchor="ctr">
            <a:spAutoFit/>
          </a:bodyPr>
          <a:lstStyle/>
          <a:p>
            <a:r>
              <a:rPr lang="sr-Cyrl-BA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ГРИЈАЊЕ ПРОСТОРИЈА</a:t>
            </a:r>
            <a:endParaRPr lang="ru-RU" sz="3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15F5E0-BB69-48CA-9E26-50FA4175A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1127" y="6274769"/>
            <a:ext cx="1213209" cy="463336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6F402DB-FBAC-4DA6-A37A-27887792A4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7191805"/>
              </p:ext>
            </p:extLst>
          </p:nvPr>
        </p:nvGraphicFramePr>
        <p:xfrm>
          <a:off x="1165819" y="1200728"/>
          <a:ext cx="10278037" cy="4853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1E7F7D5E-236B-47A8-85F6-705C5730C3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309" y="2245076"/>
            <a:ext cx="1653309" cy="165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39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lumMod val="67000"/>
                <a:alpha val="71000"/>
              </a:schemeClr>
            </a:gs>
            <a:gs pos="100000">
              <a:schemeClr val="accent1">
                <a:lumMod val="97000"/>
                <a:lumOff val="3000"/>
                <a:alpha val="22000"/>
              </a:schemeClr>
            </a:gs>
            <a:gs pos="100000">
              <a:schemeClr val="accent1">
                <a:lumMod val="60000"/>
                <a:lumOff val="40000"/>
                <a:alpha val="66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AA50BC-8C9E-4A12-BF16-3B9289B2984D}"/>
              </a:ext>
            </a:extLst>
          </p:cNvPr>
          <p:cNvSpPr/>
          <p:nvPr/>
        </p:nvSpPr>
        <p:spPr>
          <a:xfrm>
            <a:off x="740946" y="351621"/>
            <a:ext cx="6343345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anchor="ctr">
            <a:spAutoFit/>
          </a:bodyPr>
          <a:lstStyle/>
          <a:p>
            <a:r>
              <a:rPr lang="sr-Cyrl-BA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ГРИЈАЊЕ ПРОСТОРИЈА</a:t>
            </a:r>
            <a:endParaRPr lang="ru-RU" sz="3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15F5E0-BB69-48CA-9E26-50FA4175A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1127" y="6274769"/>
            <a:ext cx="1213209" cy="463336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6F402DB-FBAC-4DA6-A37A-27887792A4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567198"/>
              </p:ext>
            </p:extLst>
          </p:nvPr>
        </p:nvGraphicFramePr>
        <p:xfrm>
          <a:off x="528509" y="1435608"/>
          <a:ext cx="10325419" cy="4562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1C662B8-C801-448A-9FAA-43CFFE520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454" y="2337843"/>
            <a:ext cx="3417856" cy="279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145266-807B-42B4-AF19-1F0424274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7857" y="229789"/>
            <a:ext cx="3249450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05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  <a:alpha val="0"/>
              </a:schemeClr>
            </a:gs>
            <a:gs pos="48000">
              <a:schemeClr val="accent1">
                <a:lumMod val="97000"/>
                <a:lumOff val="3000"/>
                <a:alpha val="17000"/>
              </a:schemeClr>
            </a:gs>
            <a:gs pos="100000">
              <a:schemeClr val="accent1">
                <a:lumMod val="60000"/>
                <a:lumOff val="40000"/>
                <a:alpha val="8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3D22FA-77A0-42E2-A8AC-875C75824750}"/>
              </a:ext>
            </a:extLst>
          </p:cNvPr>
          <p:cNvSpPr/>
          <p:nvPr/>
        </p:nvSpPr>
        <p:spPr>
          <a:xfrm>
            <a:off x="840508" y="898575"/>
            <a:ext cx="108989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Највећи могући ефекти код смањења потрошње електричне енергије у домаћинствима постиж</a:t>
            </a:r>
            <a:r>
              <a:rPr lang="sr-Cyrl-BA" sz="28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у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 се истовременим провођењем разумне штедње и рационалним коришћењем електричне енергије. Економично или рационално користити електричну енергију значи да се уз најмањи могући утрошак постигне највећа корист.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F02459-D521-4C1F-A1CD-C1C93A0FE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888" y="6230158"/>
            <a:ext cx="1213209" cy="463336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8C77DF62-4FAF-4BE9-9B2B-13A9001F54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390400"/>
              </p:ext>
            </p:extLst>
          </p:nvPr>
        </p:nvGraphicFramePr>
        <p:xfrm>
          <a:off x="1447112" y="3169328"/>
          <a:ext cx="10292305" cy="328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9858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lumMod val="67000"/>
                <a:alpha val="71000"/>
              </a:schemeClr>
            </a:gs>
            <a:gs pos="100000">
              <a:schemeClr val="accent1">
                <a:lumMod val="97000"/>
                <a:lumOff val="3000"/>
                <a:alpha val="22000"/>
              </a:schemeClr>
            </a:gs>
            <a:gs pos="100000">
              <a:schemeClr val="accent1">
                <a:lumMod val="60000"/>
                <a:lumOff val="40000"/>
                <a:alpha val="66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AA50BC-8C9E-4A12-BF16-3B9289B2984D}"/>
              </a:ext>
            </a:extLst>
          </p:cNvPr>
          <p:cNvSpPr/>
          <p:nvPr/>
        </p:nvSpPr>
        <p:spPr>
          <a:xfrm>
            <a:off x="740946" y="351621"/>
            <a:ext cx="6343345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anchor="ctr">
            <a:spAutoFit/>
          </a:bodyPr>
          <a:lstStyle/>
          <a:p>
            <a:r>
              <a:rPr lang="sr-Cyrl-BA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ГРИЈАЊЕ ПРОСТОРИЈА</a:t>
            </a:r>
            <a:endParaRPr lang="ru-RU" sz="3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15F5E0-BB69-48CA-9E26-50FA4175A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1127" y="6274769"/>
            <a:ext cx="1213209" cy="463336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E7FCCA3-E05F-4924-B52D-EFA6A7AEEC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5683670"/>
              </p:ext>
            </p:extLst>
          </p:nvPr>
        </p:nvGraphicFramePr>
        <p:xfrm>
          <a:off x="581892" y="1071418"/>
          <a:ext cx="10067636" cy="5434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06594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67000"/>
                <a:alpha val="60000"/>
              </a:schemeClr>
            </a:gs>
            <a:gs pos="57000">
              <a:schemeClr val="accent1">
                <a:lumMod val="97000"/>
                <a:lumOff val="3000"/>
                <a:alpha val="25000"/>
              </a:schemeClr>
            </a:gs>
            <a:gs pos="100000">
              <a:schemeClr val="accent1">
                <a:lumMod val="60000"/>
                <a:lumOff val="40000"/>
                <a:alpha val="13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88B4B-281A-4023-8BF9-91B0BF657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5050" y="3429000"/>
            <a:ext cx="6530166" cy="182445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Потребно је обратити пажњу како на функционалност уређаја, тако и на његову енергетску ефикасност.</a:t>
            </a:r>
            <a:r>
              <a:rPr lang="sr-Latn-BA" sz="2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Одговарајући уређај омогућава рационално коришћење електричне енергије и умањује потрошњу.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0B82634-E309-49DF-B24B-32DAFD5381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7116075"/>
              </p:ext>
            </p:extLst>
          </p:nvPr>
        </p:nvGraphicFramePr>
        <p:xfrm>
          <a:off x="862826" y="154346"/>
          <a:ext cx="8555494" cy="6205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A281500-E028-46FB-95E9-777A37675A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06" y="2820400"/>
            <a:ext cx="3452148" cy="2515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BD155F-6E1C-436E-82F4-028D3362E3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8394" y="6016589"/>
            <a:ext cx="1212265" cy="4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1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  <a:alpha val="10000"/>
              </a:schemeClr>
            </a:gs>
            <a:gs pos="48000">
              <a:schemeClr val="accent1">
                <a:lumMod val="97000"/>
                <a:lumOff val="3000"/>
                <a:alpha val="33000"/>
              </a:schemeClr>
            </a:gs>
            <a:gs pos="100000">
              <a:schemeClr val="accent1">
                <a:lumMod val="60000"/>
                <a:lumOff val="40000"/>
                <a:alpha val="3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768C7BC9-6598-44F6-BFFA-7E69DE68E7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56141"/>
              </p:ext>
            </p:extLst>
          </p:nvPr>
        </p:nvGraphicFramePr>
        <p:xfrm>
          <a:off x="971499" y="310544"/>
          <a:ext cx="11067688" cy="3226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967A0638-2DA5-4795-98A4-8D11DFC4A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599" y="6119387"/>
            <a:ext cx="1213209" cy="463336"/>
          </a:xfrm>
          <a:prstGeom prst="rect">
            <a:avLst/>
          </a:prstGeom>
        </p:spPr>
      </p:pic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A4D8592B-E4EC-4C30-A947-E1D13AE5AA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8581734"/>
              </p:ext>
            </p:extLst>
          </p:nvPr>
        </p:nvGraphicFramePr>
        <p:xfrm>
          <a:off x="1699491" y="4378036"/>
          <a:ext cx="6271491" cy="1653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2" name="Picture 31">
            <a:extLst>
              <a:ext uri="{FF2B5EF4-FFF2-40B4-BE49-F238E27FC236}">
                <a16:creationId xmlns:a16="http://schemas.microsoft.com/office/drawing/2014/main" id="{7E004608-F52D-4BE8-81EF-49BF04F740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527" y="4189717"/>
            <a:ext cx="3476899" cy="255889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3DA229F-FEC9-4B3C-AFA5-1847F5915B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187" y="4458853"/>
            <a:ext cx="1663577" cy="149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34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  <a:alpha val="70000"/>
              </a:schemeClr>
            </a:gs>
            <a:gs pos="61000">
              <a:schemeClr val="accent1">
                <a:lumMod val="97000"/>
                <a:lumOff val="3000"/>
                <a:alpha val="0"/>
              </a:schemeClr>
            </a:gs>
            <a:gs pos="100000">
              <a:schemeClr val="accent1">
                <a:lumMod val="60000"/>
                <a:lumOff val="40000"/>
                <a:alpha val="2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BF8377D-BD21-4D10-AF4C-36E371386A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6039554"/>
              </p:ext>
            </p:extLst>
          </p:nvPr>
        </p:nvGraphicFramePr>
        <p:xfrm>
          <a:off x="3967950" y="397402"/>
          <a:ext cx="7906328" cy="3577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FED9699-84F8-4A4F-AF10-EAC81F7A3C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3500" cy="7167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B284D9-BDAB-447E-AFCF-B885C81FA5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3" y="3429000"/>
            <a:ext cx="7599418" cy="357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D76362-7728-4089-B505-5157A3EDC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322" y="6116022"/>
            <a:ext cx="1213209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75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2000">
              <a:srgbClr val="1FA3D5">
                <a:alpha val="22000"/>
              </a:srgbClr>
            </a:gs>
            <a:gs pos="3000">
              <a:schemeClr val="accent1">
                <a:lumMod val="67000"/>
                <a:alpha val="82000"/>
              </a:schemeClr>
            </a:gs>
            <a:gs pos="96000">
              <a:schemeClr val="accent1">
                <a:lumMod val="60000"/>
                <a:lumOff val="40000"/>
                <a:alpha val="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DC7E4C-A412-4BCA-B122-CAAFE48BB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974" y="6084739"/>
            <a:ext cx="1213209" cy="463336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C756416-F34D-4688-9505-61032D69AF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8757865"/>
              </p:ext>
            </p:extLst>
          </p:nvPr>
        </p:nvGraphicFramePr>
        <p:xfrm>
          <a:off x="1712225" y="786196"/>
          <a:ext cx="9088582" cy="5530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98EDEAD-9DE0-44BD-ACCE-171344B2CCFD}"/>
              </a:ext>
            </a:extLst>
          </p:cNvPr>
          <p:cNvSpPr/>
          <p:nvPr/>
        </p:nvSpPr>
        <p:spPr>
          <a:xfrm>
            <a:off x="2533096" y="3844265"/>
            <a:ext cx="4506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ndara" panose="020E0502030303020204" pitchFamily="34" charset="0"/>
              </a:rPr>
              <a:t>Сијалице појединачно нису велики потрошачи, али када се укључе све </a:t>
            </a:r>
            <a:endParaRPr lang="sr-Latn-BA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Candara" panose="020E0502030303020204" pitchFamily="34" charset="0"/>
              </a:rPr>
              <a:t>сијалице у исто вријеме, троши се</a:t>
            </a:r>
            <a:endParaRPr lang="sr-Latn-BA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Candara" panose="020E0502030303020204" pitchFamily="34" charset="0"/>
              </a:rPr>
              <a:t>знатно више електричне енергије</a:t>
            </a:r>
            <a:r>
              <a:rPr lang="sr-Latn-BA" dirty="0">
                <a:solidFill>
                  <a:schemeClr val="bg1"/>
                </a:solidFill>
                <a:latin typeface="Candara" panose="020E0502030303020204" pitchFamily="34" charset="0"/>
              </a:rPr>
              <a:t>.</a:t>
            </a:r>
            <a:endParaRPr lang="ru-RU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000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  <a:alpha val="75000"/>
              </a:schemeClr>
            </a:gs>
            <a:gs pos="48000">
              <a:schemeClr val="accent1">
                <a:lumMod val="97000"/>
                <a:lumOff val="3000"/>
                <a:alpha val="25000"/>
              </a:schemeClr>
            </a:gs>
            <a:gs pos="100000">
              <a:schemeClr val="accent1">
                <a:lumMod val="60000"/>
                <a:lumOff val="40000"/>
                <a:alpha val="5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4BB23D9F-E150-4694-94F4-E0542B5862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1791328"/>
              </p:ext>
            </p:extLst>
          </p:nvPr>
        </p:nvGraphicFramePr>
        <p:xfrm>
          <a:off x="1237673" y="720436"/>
          <a:ext cx="9513454" cy="5786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EAA50BC-8C9E-4A12-BF16-3B9289B2984D}"/>
              </a:ext>
            </a:extLst>
          </p:cNvPr>
          <p:cNvSpPr/>
          <p:nvPr/>
        </p:nvSpPr>
        <p:spPr>
          <a:xfrm>
            <a:off x="3836215" y="74105"/>
            <a:ext cx="4915128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anchor="ctr">
            <a:spAutoFit/>
          </a:bodyPr>
          <a:lstStyle/>
          <a:p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Машина за прање веша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15F5E0-BB69-48CA-9E26-50FA4175A2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1127" y="6274769"/>
            <a:ext cx="1213209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05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  <a:alpha val="60000"/>
              </a:schemeClr>
            </a:gs>
            <a:gs pos="48000">
              <a:schemeClr val="accent1">
                <a:lumMod val="97000"/>
                <a:lumOff val="3000"/>
                <a:alpha val="47000"/>
              </a:schemeClr>
            </a:gs>
            <a:gs pos="100000">
              <a:schemeClr val="accent1">
                <a:lumMod val="60000"/>
                <a:lumOff val="40000"/>
                <a:alpha val="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D6EC28-C92A-46B5-90E3-A20106AC2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2523" y="6171442"/>
            <a:ext cx="1213209" cy="463336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06281CE1-3BF6-408E-8039-E159641B28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5451259"/>
              </p:ext>
            </p:extLst>
          </p:nvPr>
        </p:nvGraphicFramePr>
        <p:xfrm>
          <a:off x="840509" y="406400"/>
          <a:ext cx="10168867" cy="5765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988E9CE7-5837-4141-9823-A093FA208F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1650391"/>
              </p:ext>
            </p:extLst>
          </p:nvPr>
        </p:nvGraphicFramePr>
        <p:xfrm>
          <a:off x="5126180" y="548012"/>
          <a:ext cx="3177309" cy="1539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6CAD75-A82F-4E99-974C-1CACC4398F58}"/>
              </a:ext>
            </a:extLst>
          </p:cNvPr>
          <p:cNvSpPr/>
          <p:nvPr/>
        </p:nvSpPr>
        <p:spPr>
          <a:xfrm>
            <a:off x="5126180" y="2006353"/>
            <a:ext cx="5722333" cy="3169329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48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  <a:alpha val="60000"/>
              </a:schemeClr>
            </a:gs>
            <a:gs pos="48000">
              <a:schemeClr val="accent1">
                <a:lumMod val="97000"/>
                <a:lumOff val="3000"/>
                <a:alpha val="47000"/>
              </a:schemeClr>
            </a:gs>
            <a:gs pos="100000">
              <a:schemeClr val="accent1">
                <a:lumMod val="60000"/>
                <a:lumOff val="40000"/>
                <a:alpha val="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01256-EA84-4D50-8B9C-CC90392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477" y="601293"/>
            <a:ext cx="5496357" cy="973170"/>
          </a:xfrm>
        </p:spPr>
        <p:txBody>
          <a:bodyPr>
            <a:normAutofit fontScale="90000"/>
          </a:bodyPr>
          <a:lstStyle/>
          <a:p>
            <a:r>
              <a:rPr lang="sr-Cyrl-BA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Машина за прање посуђа</a:t>
            </a:r>
            <a:br>
              <a:rPr lang="sr-Cyrl-BA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866C71-6E29-4892-9A11-9F4A87B83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891" y="1715640"/>
            <a:ext cx="5376284" cy="356789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softEdge rad="112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86C4C11-E6D3-49CB-B04B-FC668E4400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9047535"/>
              </p:ext>
            </p:extLst>
          </p:nvPr>
        </p:nvGraphicFramePr>
        <p:xfrm>
          <a:off x="710477" y="1330037"/>
          <a:ext cx="6336867" cy="4538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ED6EC28-C92A-46B5-90E3-A20106AC22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52523" y="6171442"/>
            <a:ext cx="1213209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70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1129</TotalTime>
  <Words>1278</Words>
  <Application>Microsoft Office PowerPoint</Application>
  <PresentationFormat>Widescreen</PresentationFormat>
  <Paragraphs>87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MS PMincho</vt:lpstr>
      <vt:lpstr>Arial</vt:lpstr>
      <vt:lpstr>Calibri</vt:lpstr>
      <vt:lpstr>Calibri Light</vt:lpstr>
      <vt:lpstr>Candara</vt:lpstr>
      <vt:lpstr>Symbol</vt:lpstr>
      <vt:lpstr>Office Theme</vt:lpstr>
      <vt:lpstr>Упутство о најекономичнијим начинима коришћења и  штедње електричне енергије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Машина за прање посуђа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Упутство о најекономичнијим начинима коришћења и  штедње електричне енергије</dc:title>
  <dc:creator>Milica Ijacic</dc:creator>
  <cp:lastModifiedBy>Jagoda Lazetic</cp:lastModifiedBy>
  <cp:revision>92</cp:revision>
  <dcterms:created xsi:type="dcterms:W3CDTF">2022-08-25T09:32:25Z</dcterms:created>
  <dcterms:modified xsi:type="dcterms:W3CDTF">2022-10-24T12:26:57Z</dcterms:modified>
</cp:coreProperties>
</file>